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48" r:id="rId5"/>
    <p:sldMasterId id="2147483669" r:id="rId6"/>
    <p:sldMasterId id="2147483753" r:id="rId7"/>
  </p:sldMasterIdLst>
  <p:notesMasterIdLst>
    <p:notesMasterId r:id="rId13"/>
  </p:notesMasterIdLst>
  <p:sldIdLst>
    <p:sldId id="331" r:id="rId8"/>
    <p:sldId id="2134806618" r:id="rId9"/>
    <p:sldId id="2146847117" r:id="rId10"/>
    <p:sldId id="2146847119" r:id="rId11"/>
    <p:sldId id="2146847118" r:id="rId12"/>
  </p:sldIdLst>
  <p:sldSz cx="14630400" cy="8229600"/>
  <p:notesSz cx="6858000" cy="9144000"/>
  <p:defaultText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widescreen covers" id="{2C7ED547-65DA-4231-B428-3EA6E1E14C54}">
          <p14:sldIdLst>
            <p14:sldId id="331"/>
          </p14:sldIdLst>
        </p14:section>
        <p14:section name="widescreen white template" id="{525949CE-306A-42F8-8DF4-F67680E915AE}">
          <p14:sldIdLst>
            <p14:sldId id="2134806618"/>
            <p14:sldId id="2146847117"/>
            <p14:sldId id="2146847119"/>
            <p14:sldId id="2146847118"/>
          </p14:sldIdLst>
        </p14:section>
        <p14:section name="widescreen blue template" id="{D407BB54-C42A-4504-8FC4-508CAEB98976}">
          <p14:sldIdLst/>
        </p14:section>
      </p14:sectionLst>
    </p:ext>
    <p:ext uri="{EFAFB233-063F-42B5-8137-9DF3F51BA10A}">
      <p15:sldGuideLst xmlns:p15="http://schemas.microsoft.com/office/powerpoint/2012/main" xmlns="">
        <p15:guide id="9" pos="8799" userDrawn="1">
          <p15:clr>
            <a:srgbClr val="A4A3A4"/>
          </p15:clr>
        </p15:guide>
        <p15:guide id="10" orient="horz" pos="2592">
          <p15:clr>
            <a:srgbClr val="A4A3A4"/>
          </p15:clr>
        </p15:guide>
        <p15:guide id="11" orient="horz" pos="1003" userDrawn="1">
          <p15:clr>
            <a:srgbClr val="A4A3A4"/>
          </p15:clr>
        </p15:guide>
        <p15:guide id="12" orient="horz" pos="4723" userDrawn="1">
          <p15:clr>
            <a:srgbClr val="A4A3A4"/>
          </p15:clr>
        </p15:guide>
        <p15:guide id="13" pos="4608">
          <p15:clr>
            <a:srgbClr val="A4A3A4"/>
          </p15:clr>
        </p15:guide>
        <p15:guide id="14" pos="413"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26056B-6F00-104D-D447-F1DCB35D0542}" name="Jobson, Emily" initials="JE" userId="S::EmilyJobson@chevron.com::136dc808-8ab9-4a6d-8d36-b6320448ef5a" providerId="AD"/>
  <p188:author id="{0E0A55A3-D993-4898-72E8-4CA6184E5D6A}" name="Zubkova,Galina" initials="Z" userId="S::GZUB@chevron.com::677911cf-addd-447c-83b9-43de82833932" providerId="AD"/>
  <p188:author id="{306904BA-7AE9-D082-F9BE-3894B592518A}" name="Chawathe, Adwait (adwait)" initials="C(" userId="S::adwait@chevron.com::a45627c9-6408-43ef-8556-ec5ae1d37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9A5A1-EE94-4C60-AC49-055690C8B673}" v="173" dt="2022-05-27T08:30:19.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868" autoAdjust="0"/>
  </p:normalViewPr>
  <p:slideViewPr>
    <p:cSldViewPr snapToGrid="0">
      <p:cViewPr>
        <p:scale>
          <a:sx n="100" d="100"/>
          <a:sy n="100" d="100"/>
        </p:scale>
        <p:origin x="-102" y="-48"/>
      </p:cViewPr>
      <p:guideLst>
        <p:guide orient="horz" pos="2592"/>
        <p:guide orient="horz" pos="1003"/>
        <p:guide orient="horz" pos="4723"/>
        <p:guide pos="8799"/>
        <p:guide pos="4608"/>
        <p:guide pos="41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26CCB-2659-4D71-97A6-064EBF11A39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D57C5FA-8748-4921-9C8A-700921AD739B}">
      <dgm:prSet phldrT="[Text]"/>
      <dgm:spPr/>
      <dgm:t>
        <a:bodyPr/>
        <a:lstStyle/>
        <a:p>
          <a:r>
            <a:rPr lang="ru-KZ" dirty="0"/>
            <a:t>Зеленые технологии</a:t>
          </a:r>
          <a:endParaRPr lang="en-US" dirty="0"/>
        </a:p>
      </dgm:t>
    </dgm:pt>
    <dgm:pt modelId="{51DACBD7-5637-4657-BA1E-506D24A3E2D3}" type="parTrans" cxnId="{FFA3FA54-1D8D-44FD-B5D0-CF94075BEB06}">
      <dgm:prSet/>
      <dgm:spPr/>
      <dgm:t>
        <a:bodyPr/>
        <a:lstStyle/>
        <a:p>
          <a:endParaRPr lang="en-US"/>
        </a:p>
      </dgm:t>
    </dgm:pt>
    <dgm:pt modelId="{59CAECAB-608E-4D8A-ABD1-389DBAF0D709}" type="sibTrans" cxnId="{FFA3FA54-1D8D-44FD-B5D0-CF94075BEB06}">
      <dgm:prSet/>
      <dgm:spPr/>
      <dgm:t>
        <a:bodyPr/>
        <a:lstStyle/>
        <a:p>
          <a:endParaRPr lang="en-US"/>
        </a:p>
      </dgm:t>
    </dgm:pt>
    <dgm:pt modelId="{0A71027F-FFB1-405D-A07D-5E01D641CF94}">
      <dgm:prSet phldrT="[Text]"/>
      <dgm:spPr/>
      <dgm:t>
        <a:bodyPr/>
        <a:lstStyle/>
        <a:p>
          <a:r>
            <a:rPr lang="ru-KZ" dirty="0"/>
            <a:t>снижение </a:t>
          </a:r>
        </a:p>
        <a:p>
          <a:r>
            <a:rPr lang="ru-KZ" dirty="0"/>
            <a:t>выбросов</a:t>
          </a:r>
          <a:endParaRPr lang="en-US" dirty="0"/>
        </a:p>
      </dgm:t>
    </dgm:pt>
    <dgm:pt modelId="{09F62B8A-DC24-456F-A4F7-7756D428A859}" type="parTrans" cxnId="{9589FA4D-96C8-4AEB-8EE4-A7635803DB90}">
      <dgm:prSet/>
      <dgm:spPr/>
      <dgm:t>
        <a:bodyPr/>
        <a:lstStyle/>
        <a:p>
          <a:endParaRPr lang="en-US"/>
        </a:p>
      </dgm:t>
    </dgm:pt>
    <dgm:pt modelId="{F951B9A7-5683-452C-8859-3D084C68C490}" type="sibTrans" cxnId="{9589FA4D-96C8-4AEB-8EE4-A7635803DB90}">
      <dgm:prSet/>
      <dgm:spPr/>
      <dgm:t>
        <a:bodyPr/>
        <a:lstStyle/>
        <a:p>
          <a:endParaRPr lang="en-US"/>
        </a:p>
      </dgm:t>
    </dgm:pt>
    <dgm:pt modelId="{758556A1-6BB7-4CBD-8547-1835F5CC7201}">
      <dgm:prSet phldrT="[Text]"/>
      <dgm:spPr/>
      <dgm:t>
        <a:bodyPr/>
        <a:lstStyle/>
        <a:p>
          <a:r>
            <a:rPr lang="ru-KZ" dirty="0"/>
            <a:t>энергоэффективность</a:t>
          </a:r>
          <a:r>
            <a:rPr lang="en-US" dirty="0"/>
            <a:t> </a:t>
          </a:r>
          <a:r>
            <a:rPr lang="ru-KZ" dirty="0"/>
            <a:t>и экологически чистая энергия</a:t>
          </a:r>
          <a:endParaRPr lang="en-US" dirty="0"/>
        </a:p>
      </dgm:t>
    </dgm:pt>
    <dgm:pt modelId="{9518506B-D486-405D-8F1D-6F4A7E7D5184}" type="parTrans" cxnId="{18247330-EB2A-45C7-89F6-D37D1BF88659}">
      <dgm:prSet/>
      <dgm:spPr/>
      <dgm:t>
        <a:bodyPr/>
        <a:lstStyle/>
        <a:p>
          <a:endParaRPr lang="en-US"/>
        </a:p>
      </dgm:t>
    </dgm:pt>
    <dgm:pt modelId="{0C8683B2-8622-459C-9601-4E051A991979}" type="sibTrans" cxnId="{18247330-EB2A-45C7-89F6-D37D1BF88659}">
      <dgm:prSet/>
      <dgm:spPr/>
      <dgm:t>
        <a:bodyPr/>
        <a:lstStyle/>
        <a:p>
          <a:endParaRPr lang="en-US"/>
        </a:p>
      </dgm:t>
    </dgm:pt>
    <dgm:pt modelId="{2F627588-C50C-42FA-9418-61716A4EDDAF}">
      <dgm:prSet phldrT="[Text]"/>
      <dgm:spPr/>
      <dgm:t>
        <a:bodyPr/>
        <a:lstStyle/>
        <a:p>
          <a:r>
            <a:rPr lang="ru-KZ" dirty="0"/>
            <a:t>оффсетные </a:t>
          </a:r>
        </a:p>
        <a:p>
          <a:r>
            <a:rPr lang="ru-KZ" dirty="0"/>
            <a:t>проекты</a:t>
          </a:r>
          <a:endParaRPr lang="en-US" dirty="0"/>
        </a:p>
      </dgm:t>
    </dgm:pt>
    <dgm:pt modelId="{5B8BA46A-6407-4797-8159-7BE38B3D7BE7}" type="parTrans" cxnId="{E0B2F356-19B9-45DF-9701-2A365387F3E8}">
      <dgm:prSet/>
      <dgm:spPr/>
      <dgm:t>
        <a:bodyPr/>
        <a:lstStyle/>
        <a:p>
          <a:endParaRPr lang="en-US"/>
        </a:p>
      </dgm:t>
    </dgm:pt>
    <dgm:pt modelId="{5229459C-DAAF-4E34-A3B7-173DB76678E9}" type="sibTrans" cxnId="{E0B2F356-19B9-45DF-9701-2A365387F3E8}">
      <dgm:prSet/>
      <dgm:spPr/>
      <dgm:t>
        <a:bodyPr/>
        <a:lstStyle/>
        <a:p>
          <a:endParaRPr lang="en-US"/>
        </a:p>
      </dgm:t>
    </dgm:pt>
    <dgm:pt modelId="{EBAB08D4-A7EA-4B14-9538-9FDC3FCDDC90}">
      <dgm:prSet phldrT="[Text]"/>
      <dgm:spPr/>
      <dgm:t>
        <a:bodyPr/>
        <a:lstStyle/>
        <a:p>
          <a:r>
            <a:rPr lang="ru-KZ" dirty="0"/>
            <a:t>управление отходами</a:t>
          </a:r>
          <a:endParaRPr lang="en-US" dirty="0"/>
        </a:p>
      </dgm:t>
    </dgm:pt>
    <dgm:pt modelId="{07120F36-4C79-4181-A6F7-56C5CE97C838}" type="parTrans" cxnId="{9AD5C7F9-5662-472A-8EC0-75A2F8526954}">
      <dgm:prSet/>
      <dgm:spPr/>
      <dgm:t>
        <a:bodyPr/>
        <a:lstStyle/>
        <a:p>
          <a:endParaRPr lang="en-US"/>
        </a:p>
      </dgm:t>
    </dgm:pt>
    <dgm:pt modelId="{096AF7AF-8BF1-45FE-970E-30B8C490334A}" type="sibTrans" cxnId="{9AD5C7F9-5662-472A-8EC0-75A2F8526954}">
      <dgm:prSet/>
      <dgm:spPr/>
      <dgm:t>
        <a:bodyPr/>
        <a:lstStyle/>
        <a:p>
          <a:endParaRPr lang="en-US"/>
        </a:p>
      </dgm:t>
    </dgm:pt>
    <dgm:pt modelId="{5CFE7F2C-3509-4C32-8485-4779EFC61D74}" type="pres">
      <dgm:prSet presAssocID="{12026CCB-2659-4D71-97A6-064EBF11A390}" presName="Name0" presStyleCnt="0">
        <dgm:presLayoutVars>
          <dgm:orgChart val="1"/>
          <dgm:chPref val="1"/>
          <dgm:dir/>
          <dgm:animOne val="branch"/>
          <dgm:animLvl val="lvl"/>
          <dgm:resizeHandles/>
        </dgm:presLayoutVars>
      </dgm:prSet>
      <dgm:spPr/>
      <dgm:t>
        <a:bodyPr/>
        <a:lstStyle/>
        <a:p>
          <a:endParaRPr lang="ru-RU"/>
        </a:p>
      </dgm:t>
    </dgm:pt>
    <dgm:pt modelId="{57A759A3-CE95-4AD9-9848-60297B48F066}" type="pres">
      <dgm:prSet presAssocID="{6D57C5FA-8748-4921-9C8A-700921AD739B}" presName="hierRoot1" presStyleCnt="0">
        <dgm:presLayoutVars>
          <dgm:hierBranch val="init"/>
        </dgm:presLayoutVars>
      </dgm:prSet>
      <dgm:spPr/>
    </dgm:pt>
    <dgm:pt modelId="{2E2C4623-9556-426F-BB41-5C2EA366DD5B}" type="pres">
      <dgm:prSet presAssocID="{6D57C5FA-8748-4921-9C8A-700921AD739B}" presName="rootComposite1" presStyleCnt="0"/>
      <dgm:spPr/>
    </dgm:pt>
    <dgm:pt modelId="{1834AFB8-8AFE-47A9-8DA8-FA56697548F7}" type="pres">
      <dgm:prSet presAssocID="{6D57C5FA-8748-4921-9C8A-700921AD739B}" presName="rootText1" presStyleLbl="alignAcc1" presStyleIdx="0" presStyleCnt="0">
        <dgm:presLayoutVars>
          <dgm:chPref val="3"/>
        </dgm:presLayoutVars>
      </dgm:prSet>
      <dgm:spPr/>
      <dgm:t>
        <a:bodyPr/>
        <a:lstStyle/>
        <a:p>
          <a:endParaRPr lang="ru-RU"/>
        </a:p>
      </dgm:t>
    </dgm:pt>
    <dgm:pt modelId="{CA878F6C-8371-4C4F-9795-5B21BFC41822}" type="pres">
      <dgm:prSet presAssocID="{6D57C5FA-8748-4921-9C8A-700921AD739B}" presName="topArc1" presStyleLbl="parChTrans1D1" presStyleIdx="0" presStyleCnt="10"/>
      <dgm:spPr/>
    </dgm:pt>
    <dgm:pt modelId="{004784EF-E4B9-40EF-88F5-65AAE6906933}" type="pres">
      <dgm:prSet presAssocID="{6D57C5FA-8748-4921-9C8A-700921AD739B}" presName="bottomArc1" presStyleLbl="parChTrans1D1" presStyleIdx="1" presStyleCnt="10"/>
      <dgm:spPr/>
    </dgm:pt>
    <dgm:pt modelId="{46C422F4-CA7F-4713-BB42-03D9CBC0A209}" type="pres">
      <dgm:prSet presAssocID="{6D57C5FA-8748-4921-9C8A-700921AD739B}" presName="topConnNode1" presStyleLbl="node1" presStyleIdx="0" presStyleCnt="0"/>
      <dgm:spPr/>
      <dgm:t>
        <a:bodyPr/>
        <a:lstStyle/>
        <a:p>
          <a:endParaRPr lang="ru-RU"/>
        </a:p>
      </dgm:t>
    </dgm:pt>
    <dgm:pt modelId="{6AE978D4-4CA5-413C-9614-0C12EBA7BC94}" type="pres">
      <dgm:prSet presAssocID="{6D57C5FA-8748-4921-9C8A-700921AD739B}" presName="hierChild2" presStyleCnt="0"/>
      <dgm:spPr/>
    </dgm:pt>
    <dgm:pt modelId="{B21D7163-878C-4C2B-9242-9194FDC5FEE1}" type="pres">
      <dgm:prSet presAssocID="{09F62B8A-DC24-456F-A4F7-7756D428A859}" presName="Name28" presStyleLbl="parChTrans1D2" presStyleIdx="0" presStyleCnt="4"/>
      <dgm:spPr/>
      <dgm:t>
        <a:bodyPr/>
        <a:lstStyle/>
        <a:p>
          <a:endParaRPr lang="ru-RU"/>
        </a:p>
      </dgm:t>
    </dgm:pt>
    <dgm:pt modelId="{92CEAFE9-48BB-41C6-AF2D-4FF6F8A36278}" type="pres">
      <dgm:prSet presAssocID="{0A71027F-FFB1-405D-A07D-5E01D641CF94}" presName="hierRoot2" presStyleCnt="0">
        <dgm:presLayoutVars>
          <dgm:hierBranch val="init"/>
        </dgm:presLayoutVars>
      </dgm:prSet>
      <dgm:spPr/>
    </dgm:pt>
    <dgm:pt modelId="{401F787B-FE72-43A7-B5DB-16526CE89979}" type="pres">
      <dgm:prSet presAssocID="{0A71027F-FFB1-405D-A07D-5E01D641CF94}" presName="rootComposite2" presStyleCnt="0"/>
      <dgm:spPr/>
    </dgm:pt>
    <dgm:pt modelId="{0D9B22C0-C8A3-4401-9725-7099928CF490}" type="pres">
      <dgm:prSet presAssocID="{0A71027F-FFB1-405D-A07D-5E01D641CF94}" presName="rootText2" presStyleLbl="alignAcc1" presStyleIdx="0" presStyleCnt="0">
        <dgm:presLayoutVars>
          <dgm:chPref val="3"/>
        </dgm:presLayoutVars>
      </dgm:prSet>
      <dgm:spPr/>
      <dgm:t>
        <a:bodyPr/>
        <a:lstStyle/>
        <a:p>
          <a:endParaRPr lang="ru-RU"/>
        </a:p>
      </dgm:t>
    </dgm:pt>
    <dgm:pt modelId="{9CC10D98-73DE-4EFE-B18D-9843E98C4613}" type="pres">
      <dgm:prSet presAssocID="{0A71027F-FFB1-405D-A07D-5E01D641CF94}" presName="topArc2" presStyleLbl="parChTrans1D1" presStyleIdx="2" presStyleCnt="10"/>
      <dgm:spPr/>
    </dgm:pt>
    <dgm:pt modelId="{3C6926D9-97F1-4D9C-BF34-D7C5C2A633D9}" type="pres">
      <dgm:prSet presAssocID="{0A71027F-FFB1-405D-A07D-5E01D641CF94}" presName="bottomArc2" presStyleLbl="parChTrans1D1" presStyleIdx="3" presStyleCnt="10"/>
      <dgm:spPr/>
    </dgm:pt>
    <dgm:pt modelId="{EF75837B-1E1B-4D92-A389-EF8DB65DE656}" type="pres">
      <dgm:prSet presAssocID="{0A71027F-FFB1-405D-A07D-5E01D641CF94}" presName="topConnNode2" presStyleLbl="node2" presStyleIdx="0" presStyleCnt="0"/>
      <dgm:spPr/>
      <dgm:t>
        <a:bodyPr/>
        <a:lstStyle/>
        <a:p>
          <a:endParaRPr lang="ru-RU"/>
        </a:p>
      </dgm:t>
    </dgm:pt>
    <dgm:pt modelId="{DC792DC6-33AE-4BB9-B43B-AEBD47B2F65A}" type="pres">
      <dgm:prSet presAssocID="{0A71027F-FFB1-405D-A07D-5E01D641CF94}" presName="hierChild4" presStyleCnt="0"/>
      <dgm:spPr/>
    </dgm:pt>
    <dgm:pt modelId="{5A6D3E4D-B8AB-4B73-A6F0-6717FA6BD6E4}" type="pres">
      <dgm:prSet presAssocID="{0A71027F-FFB1-405D-A07D-5E01D641CF94}" presName="hierChild5" presStyleCnt="0"/>
      <dgm:spPr/>
    </dgm:pt>
    <dgm:pt modelId="{086C8D8A-50FB-4796-BE17-937052F10E15}" type="pres">
      <dgm:prSet presAssocID="{9518506B-D486-405D-8F1D-6F4A7E7D5184}" presName="Name28" presStyleLbl="parChTrans1D2" presStyleIdx="1" presStyleCnt="4"/>
      <dgm:spPr/>
      <dgm:t>
        <a:bodyPr/>
        <a:lstStyle/>
        <a:p>
          <a:endParaRPr lang="ru-RU"/>
        </a:p>
      </dgm:t>
    </dgm:pt>
    <dgm:pt modelId="{6100DF57-3ADC-41F7-A7C6-C4A82D117D29}" type="pres">
      <dgm:prSet presAssocID="{758556A1-6BB7-4CBD-8547-1835F5CC7201}" presName="hierRoot2" presStyleCnt="0">
        <dgm:presLayoutVars>
          <dgm:hierBranch val="init"/>
        </dgm:presLayoutVars>
      </dgm:prSet>
      <dgm:spPr/>
    </dgm:pt>
    <dgm:pt modelId="{8D7E2B19-3400-4971-9C97-39D114A511FF}" type="pres">
      <dgm:prSet presAssocID="{758556A1-6BB7-4CBD-8547-1835F5CC7201}" presName="rootComposite2" presStyleCnt="0"/>
      <dgm:spPr/>
    </dgm:pt>
    <dgm:pt modelId="{CF83E770-C90C-4F72-92EA-E67691DC74AE}" type="pres">
      <dgm:prSet presAssocID="{758556A1-6BB7-4CBD-8547-1835F5CC7201}" presName="rootText2" presStyleLbl="alignAcc1" presStyleIdx="0" presStyleCnt="0">
        <dgm:presLayoutVars>
          <dgm:chPref val="3"/>
        </dgm:presLayoutVars>
      </dgm:prSet>
      <dgm:spPr/>
      <dgm:t>
        <a:bodyPr/>
        <a:lstStyle/>
        <a:p>
          <a:endParaRPr lang="ru-RU"/>
        </a:p>
      </dgm:t>
    </dgm:pt>
    <dgm:pt modelId="{C3228514-6647-466D-8C25-4AAA9E1637B9}" type="pres">
      <dgm:prSet presAssocID="{758556A1-6BB7-4CBD-8547-1835F5CC7201}" presName="topArc2" presStyleLbl="parChTrans1D1" presStyleIdx="4" presStyleCnt="10"/>
      <dgm:spPr/>
    </dgm:pt>
    <dgm:pt modelId="{AF32612F-D761-43FD-9E92-065DC69E34CE}" type="pres">
      <dgm:prSet presAssocID="{758556A1-6BB7-4CBD-8547-1835F5CC7201}" presName="bottomArc2" presStyleLbl="parChTrans1D1" presStyleIdx="5" presStyleCnt="10"/>
      <dgm:spPr/>
    </dgm:pt>
    <dgm:pt modelId="{2931F2B5-34A9-4862-A9FE-B939B2A05EC7}" type="pres">
      <dgm:prSet presAssocID="{758556A1-6BB7-4CBD-8547-1835F5CC7201}" presName="topConnNode2" presStyleLbl="node2" presStyleIdx="0" presStyleCnt="0"/>
      <dgm:spPr/>
      <dgm:t>
        <a:bodyPr/>
        <a:lstStyle/>
        <a:p>
          <a:endParaRPr lang="ru-RU"/>
        </a:p>
      </dgm:t>
    </dgm:pt>
    <dgm:pt modelId="{D5D5AB09-6AD3-474A-8F64-6767E5C44DAB}" type="pres">
      <dgm:prSet presAssocID="{758556A1-6BB7-4CBD-8547-1835F5CC7201}" presName="hierChild4" presStyleCnt="0"/>
      <dgm:spPr/>
    </dgm:pt>
    <dgm:pt modelId="{27DA4FBF-76C1-4278-98F5-DDC2AA298540}" type="pres">
      <dgm:prSet presAssocID="{758556A1-6BB7-4CBD-8547-1835F5CC7201}" presName="hierChild5" presStyleCnt="0"/>
      <dgm:spPr/>
    </dgm:pt>
    <dgm:pt modelId="{674DEA3D-0024-407E-B438-5D87E3F87CE1}" type="pres">
      <dgm:prSet presAssocID="{5B8BA46A-6407-4797-8159-7BE38B3D7BE7}" presName="Name28" presStyleLbl="parChTrans1D2" presStyleIdx="2" presStyleCnt="4"/>
      <dgm:spPr/>
      <dgm:t>
        <a:bodyPr/>
        <a:lstStyle/>
        <a:p>
          <a:endParaRPr lang="ru-RU"/>
        </a:p>
      </dgm:t>
    </dgm:pt>
    <dgm:pt modelId="{AC3BF6B9-56B1-4688-B75D-1F24F4182DBA}" type="pres">
      <dgm:prSet presAssocID="{2F627588-C50C-42FA-9418-61716A4EDDAF}" presName="hierRoot2" presStyleCnt="0">
        <dgm:presLayoutVars>
          <dgm:hierBranch val="init"/>
        </dgm:presLayoutVars>
      </dgm:prSet>
      <dgm:spPr/>
    </dgm:pt>
    <dgm:pt modelId="{CF9087CD-97B1-4E26-B959-F0E9C18F5741}" type="pres">
      <dgm:prSet presAssocID="{2F627588-C50C-42FA-9418-61716A4EDDAF}" presName="rootComposite2" presStyleCnt="0"/>
      <dgm:spPr/>
    </dgm:pt>
    <dgm:pt modelId="{216B18F4-3339-4AEA-918F-9E4F75DF2B35}" type="pres">
      <dgm:prSet presAssocID="{2F627588-C50C-42FA-9418-61716A4EDDAF}" presName="rootText2" presStyleLbl="alignAcc1" presStyleIdx="0" presStyleCnt="0">
        <dgm:presLayoutVars>
          <dgm:chPref val="3"/>
        </dgm:presLayoutVars>
      </dgm:prSet>
      <dgm:spPr/>
      <dgm:t>
        <a:bodyPr/>
        <a:lstStyle/>
        <a:p>
          <a:endParaRPr lang="ru-RU"/>
        </a:p>
      </dgm:t>
    </dgm:pt>
    <dgm:pt modelId="{7D3FED98-D201-4833-B26A-3A8E20F2CBA3}" type="pres">
      <dgm:prSet presAssocID="{2F627588-C50C-42FA-9418-61716A4EDDAF}" presName="topArc2" presStyleLbl="parChTrans1D1" presStyleIdx="6" presStyleCnt="10"/>
      <dgm:spPr/>
    </dgm:pt>
    <dgm:pt modelId="{02F6E8AE-9CA0-47DA-B8CD-42224DAF6FD7}" type="pres">
      <dgm:prSet presAssocID="{2F627588-C50C-42FA-9418-61716A4EDDAF}" presName="bottomArc2" presStyleLbl="parChTrans1D1" presStyleIdx="7" presStyleCnt="10"/>
      <dgm:spPr/>
    </dgm:pt>
    <dgm:pt modelId="{6AFD9F4E-2873-43C0-8D85-2E9CA38FC453}" type="pres">
      <dgm:prSet presAssocID="{2F627588-C50C-42FA-9418-61716A4EDDAF}" presName="topConnNode2" presStyleLbl="node2" presStyleIdx="0" presStyleCnt="0"/>
      <dgm:spPr/>
      <dgm:t>
        <a:bodyPr/>
        <a:lstStyle/>
        <a:p>
          <a:endParaRPr lang="ru-RU"/>
        </a:p>
      </dgm:t>
    </dgm:pt>
    <dgm:pt modelId="{A08E41DE-FE50-42AF-BDB7-292328F96673}" type="pres">
      <dgm:prSet presAssocID="{2F627588-C50C-42FA-9418-61716A4EDDAF}" presName="hierChild4" presStyleCnt="0"/>
      <dgm:spPr/>
    </dgm:pt>
    <dgm:pt modelId="{437A067D-9910-4524-898A-B3E3F85E6CF8}" type="pres">
      <dgm:prSet presAssocID="{2F627588-C50C-42FA-9418-61716A4EDDAF}" presName="hierChild5" presStyleCnt="0"/>
      <dgm:spPr/>
    </dgm:pt>
    <dgm:pt modelId="{4AC196D1-A59B-408C-BC74-3F2168A12C7D}" type="pres">
      <dgm:prSet presAssocID="{07120F36-4C79-4181-A6F7-56C5CE97C838}" presName="Name28" presStyleLbl="parChTrans1D2" presStyleIdx="3" presStyleCnt="4"/>
      <dgm:spPr/>
      <dgm:t>
        <a:bodyPr/>
        <a:lstStyle/>
        <a:p>
          <a:endParaRPr lang="ru-RU"/>
        </a:p>
      </dgm:t>
    </dgm:pt>
    <dgm:pt modelId="{B94B2CEC-A22B-4382-AA78-ADA8127B5D28}" type="pres">
      <dgm:prSet presAssocID="{EBAB08D4-A7EA-4B14-9538-9FDC3FCDDC90}" presName="hierRoot2" presStyleCnt="0">
        <dgm:presLayoutVars>
          <dgm:hierBranch val="init"/>
        </dgm:presLayoutVars>
      </dgm:prSet>
      <dgm:spPr/>
    </dgm:pt>
    <dgm:pt modelId="{89ABD8C3-4A5E-473C-8589-BD3DDD648E35}" type="pres">
      <dgm:prSet presAssocID="{EBAB08D4-A7EA-4B14-9538-9FDC3FCDDC90}" presName="rootComposite2" presStyleCnt="0"/>
      <dgm:spPr/>
    </dgm:pt>
    <dgm:pt modelId="{AA21B6BA-8B9E-4FB4-9440-A6B662CC8F9B}" type="pres">
      <dgm:prSet presAssocID="{EBAB08D4-A7EA-4B14-9538-9FDC3FCDDC90}" presName="rootText2" presStyleLbl="alignAcc1" presStyleIdx="0" presStyleCnt="0">
        <dgm:presLayoutVars>
          <dgm:chPref val="3"/>
        </dgm:presLayoutVars>
      </dgm:prSet>
      <dgm:spPr/>
      <dgm:t>
        <a:bodyPr/>
        <a:lstStyle/>
        <a:p>
          <a:endParaRPr lang="ru-RU"/>
        </a:p>
      </dgm:t>
    </dgm:pt>
    <dgm:pt modelId="{1FA811AF-CAB7-4D5F-AA86-1C63B69D1BD2}" type="pres">
      <dgm:prSet presAssocID="{EBAB08D4-A7EA-4B14-9538-9FDC3FCDDC90}" presName="topArc2" presStyleLbl="parChTrans1D1" presStyleIdx="8" presStyleCnt="10"/>
      <dgm:spPr/>
    </dgm:pt>
    <dgm:pt modelId="{3F4C5EF0-CE75-4FF3-8BF3-00124BE40E0D}" type="pres">
      <dgm:prSet presAssocID="{EBAB08D4-A7EA-4B14-9538-9FDC3FCDDC90}" presName="bottomArc2" presStyleLbl="parChTrans1D1" presStyleIdx="9" presStyleCnt="10"/>
      <dgm:spPr/>
    </dgm:pt>
    <dgm:pt modelId="{B3ED0EBF-4509-419E-8A1A-2A9E90CAF3A0}" type="pres">
      <dgm:prSet presAssocID="{EBAB08D4-A7EA-4B14-9538-9FDC3FCDDC90}" presName="topConnNode2" presStyleLbl="node2" presStyleIdx="0" presStyleCnt="0"/>
      <dgm:spPr/>
      <dgm:t>
        <a:bodyPr/>
        <a:lstStyle/>
        <a:p>
          <a:endParaRPr lang="ru-RU"/>
        </a:p>
      </dgm:t>
    </dgm:pt>
    <dgm:pt modelId="{DE06AB0D-9E41-48AC-BF0E-EF80542EE401}" type="pres">
      <dgm:prSet presAssocID="{EBAB08D4-A7EA-4B14-9538-9FDC3FCDDC90}" presName="hierChild4" presStyleCnt="0"/>
      <dgm:spPr/>
    </dgm:pt>
    <dgm:pt modelId="{F78A34CC-1899-44FA-9A21-FEA68F0D21E3}" type="pres">
      <dgm:prSet presAssocID="{EBAB08D4-A7EA-4B14-9538-9FDC3FCDDC90}" presName="hierChild5" presStyleCnt="0"/>
      <dgm:spPr/>
    </dgm:pt>
    <dgm:pt modelId="{58EA2E90-F298-47C9-B7FC-787ADB2099B0}" type="pres">
      <dgm:prSet presAssocID="{6D57C5FA-8748-4921-9C8A-700921AD739B}" presName="hierChild3" presStyleCnt="0"/>
      <dgm:spPr/>
    </dgm:pt>
  </dgm:ptLst>
  <dgm:cxnLst>
    <dgm:cxn modelId="{A3D03E71-B12E-4FC6-841D-E874DBE901F6}" type="presOf" srcId="{2F627588-C50C-42FA-9418-61716A4EDDAF}" destId="{216B18F4-3339-4AEA-918F-9E4F75DF2B35}" srcOrd="0" destOrd="0" presId="urn:microsoft.com/office/officeart/2008/layout/HalfCircleOrganizationChart"/>
    <dgm:cxn modelId="{DFEBB188-3CE2-43A2-893E-417E6C1E1945}" type="presOf" srcId="{2F627588-C50C-42FA-9418-61716A4EDDAF}" destId="{6AFD9F4E-2873-43C0-8D85-2E9CA38FC453}" srcOrd="1" destOrd="0" presId="urn:microsoft.com/office/officeart/2008/layout/HalfCircleOrganizationChart"/>
    <dgm:cxn modelId="{E0B2F356-19B9-45DF-9701-2A365387F3E8}" srcId="{6D57C5FA-8748-4921-9C8A-700921AD739B}" destId="{2F627588-C50C-42FA-9418-61716A4EDDAF}" srcOrd="2" destOrd="0" parTransId="{5B8BA46A-6407-4797-8159-7BE38B3D7BE7}" sibTransId="{5229459C-DAAF-4E34-A3B7-173DB76678E9}"/>
    <dgm:cxn modelId="{B3E87597-660A-4E53-868F-54B311C5DF4F}" type="presOf" srcId="{9518506B-D486-405D-8F1D-6F4A7E7D5184}" destId="{086C8D8A-50FB-4796-BE17-937052F10E15}" srcOrd="0" destOrd="0" presId="urn:microsoft.com/office/officeart/2008/layout/HalfCircleOrganizationChart"/>
    <dgm:cxn modelId="{255F2B2F-CD39-4F28-AFBF-99B84EDFF8B9}" type="presOf" srcId="{EBAB08D4-A7EA-4B14-9538-9FDC3FCDDC90}" destId="{B3ED0EBF-4509-419E-8A1A-2A9E90CAF3A0}" srcOrd="1" destOrd="0" presId="urn:microsoft.com/office/officeart/2008/layout/HalfCircleOrganizationChart"/>
    <dgm:cxn modelId="{18247330-EB2A-45C7-89F6-D37D1BF88659}" srcId="{6D57C5FA-8748-4921-9C8A-700921AD739B}" destId="{758556A1-6BB7-4CBD-8547-1835F5CC7201}" srcOrd="1" destOrd="0" parTransId="{9518506B-D486-405D-8F1D-6F4A7E7D5184}" sibTransId="{0C8683B2-8622-459C-9601-4E051A991979}"/>
    <dgm:cxn modelId="{D34CA129-10E1-4653-A5D0-39646996D47A}" type="presOf" srcId="{EBAB08D4-A7EA-4B14-9538-9FDC3FCDDC90}" destId="{AA21B6BA-8B9E-4FB4-9440-A6B662CC8F9B}" srcOrd="0" destOrd="0" presId="urn:microsoft.com/office/officeart/2008/layout/HalfCircleOrganizationChart"/>
    <dgm:cxn modelId="{80FBAC39-E83F-4E9D-8139-CAFF8BB16033}" type="presOf" srcId="{12026CCB-2659-4D71-97A6-064EBF11A390}" destId="{5CFE7F2C-3509-4C32-8485-4779EFC61D74}" srcOrd="0" destOrd="0" presId="urn:microsoft.com/office/officeart/2008/layout/HalfCircleOrganizationChart"/>
    <dgm:cxn modelId="{12E48BC2-8F3A-429D-9BD6-CF18F46F0D6F}" type="presOf" srcId="{6D57C5FA-8748-4921-9C8A-700921AD739B}" destId="{46C422F4-CA7F-4713-BB42-03D9CBC0A209}" srcOrd="1" destOrd="0" presId="urn:microsoft.com/office/officeart/2008/layout/HalfCircleOrganizationChart"/>
    <dgm:cxn modelId="{755D054A-CCE6-4621-9BBF-3743C85681AF}" type="presOf" srcId="{09F62B8A-DC24-456F-A4F7-7756D428A859}" destId="{B21D7163-878C-4C2B-9242-9194FDC5FEE1}" srcOrd="0" destOrd="0" presId="urn:microsoft.com/office/officeart/2008/layout/HalfCircleOrganizationChart"/>
    <dgm:cxn modelId="{4B6739BA-1D08-4405-82E2-61E62C57CD5A}" type="presOf" srcId="{0A71027F-FFB1-405D-A07D-5E01D641CF94}" destId="{0D9B22C0-C8A3-4401-9725-7099928CF490}" srcOrd="0" destOrd="0" presId="urn:microsoft.com/office/officeart/2008/layout/HalfCircleOrganizationChart"/>
    <dgm:cxn modelId="{FFA3FA54-1D8D-44FD-B5D0-CF94075BEB06}" srcId="{12026CCB-2659-4D71-97A6-064EBF11A390}" destId="{6D57C5FA-8748-4921-9C8A-700921AD739B}" srcOrd="0" destOrd="0" parTransId="{51DACBD7-5637-4657-BA1E-506D24A3E2D3}" sibTransId="{59CAECAB-608E-4D8A-ABD1-389DBAF0D709}"/>
    <dgm:cxn modelId="{2555E588-0F93-4E19-B81B-8FF8BFBC0386}" type="presOf" srcId="{758556A1-6BB7-4CBD-8547-1835F5CC7201}" destId="{2931F2B5-34A9-4862-A9FE-B939B2A05EC7}" srcOrd="1" destOrd="0" presId="urn:microsoft.com/office/officeart/2008/layout/HalfCircleOrganizationChart"/>
    <dgm:cxn modelId="{6A94F1B0-B69B-4593-A9F4-E6DE86F8388C}" type="presOf" srcId="{5B8BA46A-6407-4797-8159-7BE38B3D7BE7}" destId="{674DEA3D-0024-407E-B438-5D87E3F87CE1}" srcOrd="0" destOrd="0" presId="urn:microsoft.com/office/officeart/2008/layout/HalfCircleOrganizationChart"/>
    <dgm:cxn modelId="{A81321F3-C6DC-437B-A1F6-E27BB5E25967}" type="presOf" srcId="{6D57C5FA-8748-4921-9C8A-700921AD739B}" destId="{1834AFB8-8AFE-47A9-8DA8-FA56697548F7}" srcOrd="0" destOrd="0" presId="urn:microsoft.com/office/officeart/2008/layout/HalfCircleOrganizationChart"/>
    <dgm:cxn modelId="{B447BEEF-76AC-49D6-81F0-B7FCB2A53821}" type="presOf" srcId="{07120F36-4C79-4181-A6F7-56C5CE97C838}" destId="{4AC196D1-A59B-408C-BC74-3F2168A12C7D}" srcOrd="0" destOrd="0" presId="urn:microsoft.com/office/officeart/2008/layout/HalfCircleOrganizationChart"/>
    <dgm:cxn modelId="{C4311AD6-5057-4BF2-AE40-CA4875A6FEB6}" type="presOf" srcId="{0A71027F-FFB1-405D-A07D-5E01D641CF94}" destId="{EF75837B-1E1B-4D92-A389-EF8DB65DE656}" srcOrd="1" destOrd="0" presId="urn:microsoft.com/office/officeart/2008/layout/HalfCircleOrganizationChart"/>
    <dgm:cxn modelId="{00B6E542-4461-4B8C-91E6-BB442F4AF35D}" type="presOf" srcId="{758556A1-6BB7-4CBD-8547-1835F5CC7201}" destId="{CF83E770-C90C-4F72-92EA-E67691DC74AE}" srcOrd="0" destOrd="0" presId="urn:microsoft.com/office/officeart/2008/layout/HalfCircleOrganizationChart"/>
    <dgm:cxn modelId="{9AD5C7F9-5662-472A-8EC0-75A2F8526954}" srcId="{6D57C5FA-8748-4921-9C8A-700921AD739B}" destId="{EBAB08D4-A7EA-4B14-9538-9FDC3FCDDC90}" srcOrd="3" destOrd="0" parTransId="{07120F36-4C79-4181-A6F7-56C5CE97C838}" sibTransId="{096AF7AF-8BF1-45FE-970E-30B8C490334A}"/>
    <dgm:cxn modelId="{9589FA4D-96C8-4AEB-8EE4-A7635803DB90}" srcId="{6D57C5FA-8748-4921-9C8A-700921AD739B}" destId="{0A71027F-FFB1-405D-A07D-5E01D641CF94}" srcOrd="0" destOrd="0" parTransId="{09F62B8A-DC24-456F-A4F7-7756D428A859}" sibTransId="{F951B9A7-5683-452C-8859-3D084C68C490}"/>
    <dgm:cxn modelId="{B948A147-2467-47D6-8922-E83DD0D6A08D}" type="presParOf" srcId="{5CFE7F2C-3509-4C32-8485-4779EFC61D74}" destId="{57A759A3-CE95-4AD9-9848-60297B48F066}" srcOrd="0" destOrd="0" presId="urn:microsoft.com/office/officeart/2008/layout/HalfCircleOrganizationChart"/>
    <dgm:cxn modelId="{06A2A68C-CFEA-4A43-B6C1-EB12F772ED7D}" type="presParOf" srcId="{57A759A3-CE95-4AD9-9848-60297B48F066}" destId="{2E2C4623-9556-426F-BB41-5C2EA366DD5B}" srcOrd="0" destOrd="0" presId="urn:microsoft.com/office/officeart/2008/layout/HalfCircleOrganizationChart"/>
    <dgm:cxn modelId="{A4E60E75-50A0-4252-BAAB-38E7192078A7}" type="presParOf" srcId="{2E2C4623-9556-426F-BB41-5C2EA366DD5B}" destId="{1834AFB8-8AFE-47A9-8DA8-FA56697548F7}" srcOrd="0" destOrd="0" presId="urn:microsoft.com/office/officeart/2008/layout/HalfCircleOrganizationChart"/>
    <dgm:cxn modelId="{E47947E5-0EE4-41B0-AC17-D31475CEACE7}" type="presParOf" srcId="{2E2C4623-9556-426F-BB41-5C2EA366DD5B}" destId="{CA878F6C-8371-4C4F-9795-5B21BFC41822}" srcOrd="1" destOrd="0" presId="urn:microsoft.com/office/officeart/2008/layout/HalfCircleOrganizationChart"/>
    <dgm:cxn modelId="{4288C490-CE73-4498-8B92-B9F0E6A22737}" type="presParOf" srcId="{2E2C4623-9556-426F-BB41-5C2EA366DD5B}" destId="{004784EF-E4B9-40EF-88F5-65AAE6906933}" srcOrd="2" destOrd="0" presId="urn:microsoft.com/office/officeart/2008/layout/HalfCircleOrganizationChart"/>
    <dgm:cxn modelId="{A959D4CB-A9A6-4786-8D03-D4FCF867AC39}" type="presParOf" srcId="{2E2C4623-9556-426F-BB41-5C2EA366DD5B}" destId="{46C422F4-CA7F-4713-BB42-03D9CBC0A209}" srcOrd="3" destOrd="0" presId="urn:microsoft.com/office/officeart/2008/layout/HalfCircleOrganizationChart"/>
    <dgm:cxn modelId="{4F4BDEAF-CA0E-4B26-90CE-51256B17D709}" type="presParOf" srcId="{57A759A3-CE95-4AD9-9848-60297B48F066}" destId="{6AE978D4-4CA5-413C-9614-0C12EBA7BC94}" srcOrd="1" destOrd="0" presId="urn:microsoft.com/office/officeart/2008/layout/HalfCircleOrganizationChart"/>
    <dgm:cxn modelId="{B0B3992D-74D5-46D7-94B8-3C71ACFC00A5}" type="presParOf" srcId="{6AE978D4-4CA5-413C-9614-0C12EBA7BC94}" destId="{B21D7163-878C-4C2B-9242-9194FDC5FEE1}" srcOrd="0" destOrd="0" presId="urn:microsoft.com/office/officeart/2008/layout/HalfCircleOrganizationChart"/>
    <dgm:cxn modelId="{CA2E3180-1357-443B-B55B-DDC24B3FF143}" type="presParOf" srcId="{6AE978D4-4CA5-413C-9614-0C12EBA7BC94}" destId="{92CEAFE9-48BB-41C6-AF2D-4FF6F8A36278}" srcOrd="1" destOrd="0" presId="urn:microsoft.com/office/officeart/2008/layout/HalfCircleOrganizationChart"/>
    <dgm:cxn modelId="{E801CBF5-D672-42CB-9E8E-92F897A0FFBA}" type="presParOf" srcId="{92CEAFE9-48BB-41C6-AF2D-4FF6F8A36278}" destId="{401F787B-FE72-43A7-B5DB-16526CE89979}" srcOrd="0" destOrd="0" presId="urn:microsoft.com/office/officeart/2008/layout/HalfCircleOrganizationChart"/>
    <dgm:cxn modelId="{EC613ACF-9A26-4EA2-96FC-B2A348E3312A}" type="presParOf" srcId="{401F787B-FE72-43A7-B5DB-16526CE89979}" destId="{0D9B22C0-C8A3-4401-9725-7099928CF490}" srcOrd="0" destOrd="0" presId="urn:microsoft.com/office/officeart/2008/layout/HalfCircleOrganizationChart"/>
    <dgm:cxn modelId="{E00B7D02-B36D-4486-98B1-0E7C763015A1}" type="presParOf" srcId="{401F787B-FE72-43A7-B5DB-16526CE89979}" destId="{9CC10D98-73DE-4EFE-B18D-9843E98C4613}" srcOrd="1" destOrd="0" presId="urn:microsoft.com/office/officeart/2008/layout/HalfCircleOrganizationChart"/>
    <dgm:cxn modelId="{46549DC3-CFA6-4C4D-BE92-399C6457B608}" type="presParOf" srcId="{401F787B-FE72-43A7-B5DB-16526CE89979}" destId="{3C6926D9-97F1-4D9C-BF34-D7C5C2A633D9}" srcOrd="2" destOrd="0" presId="urn:microsoft.com/office/officeart/2008/layout/HalfCircleOrganizationChart"/>
    <dgm:cxn modelId="{05847FBC-A4F3-4A9D-9455-61593FC82C2A}" type="presParOf" srcId="{401F787B-FE72-43A7-B5DB-16526CE89979}" destId="{EF75837B-1E1B-4D92-A389-EF8DB65DE656}" srcOrd="3" destOrd="0" presId="urn:microsoft.com/office/officeart/2008/layout/HalfCircleOrganizationChart"/>
    <dgm:cxn modelId="{15F6CD4F-F35A-4E26-81FC-3406C6E87DA4}" type="presParOf" srcId="{92CEAFE9-48BB-41C6-AF2D-4FF6F8A36278}" destId="{DC792DC6-33AE-4BB9-B43B-AEBD47B2F65A}" srcOrd="1" destOrd="0" presId="urn:microsoft.com/office/officeart/2008/layout/HalfCircleOrganizationChart"/>
    <dgm:cxn modelId="{2E1BACD1-FCAC-483A-B387-3205CA670735}" type="presParOf" srcId="{92CEAFE9-48BB-41C6-AF2D-4FF6F8A36278}" destId="{5A6D3E4D-B8AB-4B73-A6F0-6717FA6BD6E4}" srcOrd="2" destOrd="0" presId="urn:microsoft.com/office/officeart/2008/layout/HalfCircleOrganizationChart"/>
    <dgm:cxn modelId="{A8D68A67-FB03-44B3-A279-FDE43B70228A}" type="presParOf" srcId="{6AE978D4-4CA5-413C-9614-0C12EBA7BC94}" destId="{086C8D8A-50FB-4796-BE17-937052F10E15}" srcOrd="2" destOrd="0" presId="urn:microsoft.com/office/officeart/2008/layout/HalfCircleOrganizationChart"/>
    <dgm:cxn modelId="{EED5FB88-142A-4B98-8FC1-D24AC1861445}" type="presParOf" srcId="{6AE978D4-4CA5-413C-9614-0C12EBA7BC94}" destId="{6100DF57-3ADC-41F7-A7C6-C4A82D117D29}" srcOrd="3" destOrd="0" presId="urn:microsoft.com/office/officeart/2008/layout/HalfCircleOrganizationChart"/>
    <dgm:cxn modelId="{B914C324-6F1D-4FBE-8803-6624566664C2}" type="presParOf" srcId="{6100DF57-3ADC-41F7-A7C6-C4A82D117D29}" destId="{8D7E2B19-3400-4971-9C97-39D114A511FF}" srcOrd="0" destOrd="0" presId="urn:microsoft.com/office/officeart/2008/layout/HalfCircleOrganizationChart"/>
    <dgm:cxn modelId="{4B2FCCA7-A512-48CF-AF86-2C8C53301898}" type="presParOf" srcId="{8D7E2B19-3400-4971-9C97-39D114A511FF}" destId="{CF83E770-C90C-4F72-92EA-E67691DC74AE}" srcOrd="0" destOrd="0" presId="urn:microsoft.com/office/officeart/2008/layout/HalfCircleOrganizationChart"/>
    <dgm:cxn modelId="{3A0E6CA3-27B2-4CB1-B359-582E3D84BBB2}" type="presParOf" srcId="{8D7E2B19-3400-4971-9C97-39D114A511FF}" destId="{C3228514-6647-466D-8C25-4AAA9E1637B9}" srcOrd="1" destOrd="0" presId="urn:microsoft.com/office/officeart/2008/layout/HalfCircleOrganizationChart"/>
    <dgm:cxn modelId="{9F5C0C71-8C10-42D4-941D-45AE3C68D1E8}" type="presParOf" srcId="{8D7E2B19-3400-4971-9C97-39D114A511FF}" destId="{AF32612F-D761-43FD-9E92-065DC69E34CE}" srcOrd="2" destOrd="0" presId="urn:microsoft.com/office/officeart/2008/layout/HalfCircleOrganizationChart"/>
    <dgm:cxn modelId="{D33FAD2A-B9A6-497C-B10D-C7D950774C8E}" type="presParOf" srcId="{8D7E2B19-3400-4971-9C97-39D114A511FF}" destId="{2931F2B5-34A9-4862-A9FE-B939B2A05EC7}" srcOrd="3" destOrd="0" presId="urn:microsoft.com/office/officeart/2008/layout/HalfCircleOrganizationChart"/>
    <dgm:cxn modelId="{D25BCE2C-866C-45B1-81BB-0FFD04829F09}" type="presParOf" srcId="{6100DF57-3ADC-41F7-A7C6-C4A82D117D29}" destId="{D5D5AB09-6AD3-474A-8F64-6767E5C44DAB}" srcOrd="1" destOrd="0" presId="urn:microsoft.com/office/officeart/2008/layout/HalfCircleOrganizationChart"/>
    <dgm:cxn modelId="{271DB927-4432-447B-BD81-1D6EECA154C2}" type="presParOf" srcId="{6100DF57-3ADC-41F7-A7C6-C4A82D117D29}" destId="{27DA4FBF-76C1-4278-98F5-DDC2AA298540}" srcOrd="2" destOrd="0" presId="urn:microsoft.com/office/officeart/2008/layout/HalfCircleOrganizationChart"/>
    <dgm:cxn modelId="{A0E9FA8B-DA63-4B3D-B073-E19447ED0AD1}" type="presParOf" srcId="{6AE978D4-4CA5-413C-9614-0C12EBA7BC94}" destId="{674DEA3D-0024-407E-B438-5D87E3F87CE1}" srcOrd="4" destOrd="0" presId="urn:microsoft.com/office/officeart/2008/layout/HalfCircleOrganizationChart"/>
    <dgm:cxn modelId="{90C8D8D9-7CA0-4923-A026-EF6375D27471}" type="presParOf" srcId="{6AE978D4-4CA5-413C-9614-0C12EBA7BC94}" destId="{AC3BF6B9-56B1-4688-B75D-1F24F4182DBA}" srcOrd="5" destOrd="0" presId="urn:microsoft.com/office/officeart/2008/layout/HalfCircleOrganizationChart"/>
    <dgm:cxn modelId="{C7F9914C-7C35-4881-96A6-A7A3F84A0CBA}" type="presParOf" srcId="{AC3BF6B9-56B1-4688-B75D-1F24F4182DBA}" destId="{CF9087CD-97B1-4E26-B959-F0E9C18F5741}" srcOrd="0" destOrd="0" presId="urn:microsoft.com/office/officeart/2008/layout/HalfCircleOrganizationChart"/>
    <dgm:cxn modelId="{DE5C690E-DFE1-4F70-9791-D1B5A9C2B731}" type="presParOf" srcId="{CF9087CD-97B1-4E26-B959-F0E9C18F5741}" destId="{216B18F4-3339-4AEA-918F-9E4F75DF2B35}" srcOrd="0" destOrd="0" presId="urn:microsoft.com/office/officeart/2008/layout/HalfCircleOrganizationChart"/>
    <dgm:cxn modelId="{45C1B180-19B2-4E57-BAF1-6CB2A4214840}" type="presParOf" srcId="{CF9087CD-97B1-4E26-B959-F0E9C18F5741}" destId="{7D3FED98-D201-4833-B26A-3A8E20F2CBA3}" srcOrd="1" destOrd="0" presId="urn:microsoft.com/office/officeart/2008/layout/HalfCircleOrganizationChart"/>
    <dgm:cxn modelId="{DD09B3FB-B8E1-4EEE-BEB0-AE243B52319B}" type="presParOf" srcId="{CF9087CD-97B1-4E26-B959-F0E9C18F5741}" destId="{02F6E8AE-9CA0-47DA-B8CD-42224DAF6FD7}" srcOrd="2" destOrd="0" presId="urn:microsoft.com/office/officeart/2008/layout/HalfCircleOrganizationChart"/>
    <dgm:cxn modelId="{A452ABCA-07C1-43BD-BB61-947A5BB3BD58}" type="presParOf" srcId="{CF9087CD-97B1-4E26-B959-F0E9C18F5741}" destId="{6AFD9F4E-2873-43C0-8D85-2E9CA38FC453}" srcOrd="3" destOrd="0" presId="urn:microsoft.com/office/officeart/2008/layout/HalfCircleOrganizationChart"/>
    <dgm:cxn modelId="{05C86ABE-3D52-4661-9B3C-C6A51FB110E8}" type="presParOf" srcId="{AC3BF6B9-56B1-4688-B75D-1F24F4182DBA}" destId="{A08E41DE-FE50-42AF-BDB7-292328F96673}" srcOrd="1" destOrd="0" presId="urn:microsoft.com/office/officeart/2008/layout/HalfCircleOrganizationChart"/>
    <dgm:cxn modelId="{11F5DFF3-0D0B-4020-BF2B-B000EC22CAF2}" type="presParOf" srcId="{AC3BF6B9-56B1-4688-B75D-1F24F4182DBA}" destId="{437A067D-9910-4524-898A-B3E3F85E6CF8}" srcOrd="2" destOrd="0" presId="urn:microsoft.com/office/officeart/2008/layout/HalfCircleOrganizationChart"/>
    <dgm:cxn modelId="{D727F962-216A-44A8-BCCB-87A4C9F0E021}" type="presParOf" srcId="{6AE978D4-4CA5-413C-9614-0C12EBA7BC94}" destId="{4AC196D1-A59B-408C-BC74-3F2168A12C7D}" srcOrd="6" destOrd="0" presId="urn:microsoft.com/office/officeart/2008/layout/HalfCircleOrganizationChart"/>
    <dgm:cxn modelId="{1CA16DD3-CF0C-49C4-BF71-97613A40661D}" type="presParOf" srcId="{6AE978D4-4CA5-413C-9614-0C12EBA7BC94}" destId="{B94B2CEC-A22B-4382-AA78-ADA8127B5D28}" srcOrd="7" destOrd="0" presId="urn:microsoft.com/office/officeart/2008/layout/HalfCircleOrganizationChart"/>
    <dgm:cxn modelId="{D251A194-C862-4505-A8E5-28AC976AD84B}" type="presParOf" srcId="{B94B2CEC-A22B-4382-AA78-ADA8127B5D28}" destId="{89ABD8C3-4A5E-473C-8589-BD3DDD648E35}" srcOrd="0" destOrd="0" presId="urn:microsoft.com/office/officeart/2008/layout/HalfCircleOrganizationChart"/>
    <dgm:cxn modelId="{179323C0-6BB8-4C26-A96D-972753ED3785}" type="presParOf" srcId="{89ABD8C3-4A5E-473C-8589-BD3DDD648E35}" destId="{AA21B6BA-8B9E-4FB4-9440-A6B662CC8F9B}" srcOrd="0" destOrd="0" presId="urn:microsoft.com/office/officeart/2008/layout/HalfCircleOrganizationChart"/>
    <dgm:cxn modelId="{BA116795-2EED-463A-9FA5-642F923315A0}" type="presParOf" srcId="{89ABD8C3-4A5E-473C-8589-BD3DDD648E35}" destId="{1FA811AF-CAB7-4D5F-AA86-1C63B69D1BD2}" srcOrd="1" destOrd="0" presId="urn:microsoft.com/office/officeart/2008/layout/HalfCircleOrganizationChart"/>
    <dgm:cxn modelId="{2813A46E-28AE-496F-BFBD-E7B3C938E85E}" type="presParOf" srcId="{89ABD8C3-4A5E-473C-8589-BD3DDD648E35}" destId="{3F4C5EF0-CE75-4FF3-8BF3-00124BE40E0D}" srcOrd="2" destOrd="0" presId="urn:microsoft.com/office/officeart/2008/layout/HalfCircleOrganizationChart"/>
    <dgm:cxn modelId="{B4E704A6-D778-42D5-9C4C-DF4EF6B08E64}" type="presParOf" srcId="{89ABD8C3-4A5E-473C-8589-BD3DDD648E35}" destId="{B3ED0EBF-4509-419E-8A1A-2A9E90CAF3A0}" srcOrd="3" destOrd="0" presId="urn:microsoft.com/office/officeart/2008/layout/HalfCircleOrganizationChart"/>
    <dgm:cxn modelId="{25BF72A2-2551-483C-AB2C-73B3559513DD}" type="presParOf" srcId="{B94B2CEC-A22B-4382-AA78-ADA8127B5D28}" destId="{DE06AB0D-9E41-48AC-BF0E-EF80542EE401}" srcOrd="1" destOrd="0" presId="urn:microsoft.com/office/officeart/2008/layout/HalfCircleOrganizationChart"/>
    <dgm:cxn modelId="{9A1566DD-B2D7-486B-9D45-6F99044B2810}" type="presParOf" srcId="{B94B2CEC-A22B-4382-AA78-ADA8127B5D28}" destId="{F78A34CC-1899-44FA-9A21-FEA68F0D21E3}" srcOrd="2" destOrd="0" presId="urn:microsoft.com/office/officeart/2008/layout/HalfCircleOrganizationChart"/>
    <dgm:cxn modelId="{E34FFAAE-5D03-43FA-A019-421970D79ED8}" type="presParOf" srcId="{57A759A3-CE95-4AD9-9848-60297B48F066}" destId="{58EA2E90-F298-47C9-B7FC-787ADB2099B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196D1-A59B-408C-BC74-3F2168A12C7D}">
      <dsp:nvSpPr>
        <dsp:cNvPr id="0" name=""/>
        <dsp:cNvSpPr/>
      </dsp:nvSpPr>
      <dsp:spPr>
        <a:xfrm>
          <a:off x="4876800" y="3030234"/>
          <a:ext cx="3819539" cy="441930"/>
        </a:xfrm>
        <a:custGeom>
          <a:avLst/>
          <a:gdLst/>
          <a:ahLst/>
          <a:cxnLst/>
          <a:rect l="0" t="0" r="0" b="0"/>
          <a:pathLst>
            <a:path>
              <a:moveTo>
                <a:pt x="0" y="0"/>
              </a:moveTo>
              <a:lnTo>
                <a:pt x="0" y="220965"/>
              </a:lnTo>
              <a:lnTo>
                <a:pt x="3819539" y="220965"/>
              </a:lnTo>
              <a:lnTo>
                <a:pt x="3819539" y="441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DEA3D-0024-407E-B438-5D87E3F87CE1}">
      <dsp:nvSpPr>
        <dsp:cNvPr id="0" name=""/>
        <dsp:cNvSpPr/>
      </dsp:nvSpPr>
      <dsp:spPr>
        <a:xfrm>
          <a:off x="4876800" y="3030234"/>
          <a:ext cx="1273179" cy="441930"/>
        </a:xfrm>
        <a:custGeom>
          <a:avLst/>
          <a:gdLst/>
          <a:ahLst/>
          <a:cxnLst/>
          <a:rect l="0" t="0" r="0" b="0"/>
          <a:pathLst>
            <a:path>
              <a:moveTo>
                <a:pt x="0" y="0"/>
              </a:moveTo>
              <a:lnTo>
                <a:pt x="0" y="220965"/>
              </a:lnTo>
              <a:lnTo>
                <a:pt x="1273179" y="220965"/>
              </a:lnTo>
              <a:lnTo>
                <a:pt x="1273179" y="441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C8D8A-50FB-4796-BE17-937052F10E15}">
      <dsp:nvSpPr>
        <dsp:cNvPr id="0" name=""/>
        <dsp:cNvSpPr/>
      </dsp:nvSpPr>
      <dsp:spPr>
        <a:xfrm>
          <a:off x="3603620" y="3030234"/>
          <a:ext cx="1273179" cy="441930"/>
        </a:xfrm>
        <a:custGeom>
          <a:avLst/>
          <a:gdLst/>
          <a:ahLst/>
          <a:cxnLst/>
          <a:rect l="0" t="0" r="0" b="0"/>
          <a:pathLst>
            <a:path>
              <a:moveTo>
                <a:pt x="1273179" y="0"/>
              </a:moveTo>
              <a:lnTo>
                <a:pt x="1273179" y="220965"/>
              </a:lnTo>
              <a:lnTo>
                <a:pt x="0" y="220965"/>
              </a:lnTo>
              <a:lnTo>
                <a:pt x="0" y="441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D7163-878C-4C2B-9242-9194FDC5FEE1}">
      <dsp:nvSpPr>
        <dsp:cNvPr id="0" name=""/>
        <dsp:cNvSpPr/>
      </dsp:nvSpPr>
      <dsp:spPr>
        <a:xfrm>
          <a:off x="1057260" y="3030234"/>
          <a:ext cx="3819539" cy="441930"/>
        </a:xfrm>
        <a:custGeom>
          <a:avLst/>
          <a:gdLst/>
          <a:ahLst/>
          <a:cxnLst/>
          <a:rect l="0" t="0" r="0" b="0"/>
          <a:pathLst>
            <a:path>
              <a:moveTo>
                <a:pt x="3819539" y="0"/>
              </a:moveTo>
              <a:lnTo>
                <a:pt x="3819539" y="220965"/>
              </a:lnTo>
              <a:lnTo>
                <a:pt x="0" y="220965"/>
              </a:lnTo>
              <a:lnTo>
                <a:pt x="0" y="441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78F6C-8371-4C4F-9795-5B21BFC41822}">
      <dsp:nvSpPr>
        <dsp:cNvPr id="0" name=""/>
        <dsp:cNvSpPr/>
      </dsp:nvSpPr>
      <dsp:spPr>
        <a:xfrm>
          <a:off x="4350692" y="1978020"/>
          <a:ext cx="1052214" cy="105221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784EF-E4B9-40EF-88F5-65AAE6906933}">
      <dsp:nvSpPr>
        <dsp:cNvPr id="0" name=""/>
        <dsp:cNvSpPr/>
      </dsp:nvSpPr>
      <dsp:spPr>
        <a:xfrm>
          <a:off x="4350692" y="1978020"/>
          <a:ext cx="1052214" cy="105221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4AFB8-8AFE-47A9-8DA8-FA56697548F7}">
      <dsp:nvSpPr>
        <dsp:cNvPr id="0" name=""/>
        <dsp:cNvSpPr/>
      </dsp:nvSpPr>
      <dsp:spPr>
        <a:xfrm>
          <a:off x="3824585" y="2167418"/>
          <a:ext cx="2104429" cy="6734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KZ" sz="1500" kern="1200" dirty="0"/>
            <a:t>Зеленые технологии</a:t>
          </a:r>
          <a:endParaRPr lang="en-US" sz="1500" kern="1200" dirty="0"/>
        </a:p>
      </dsp:txBody>
      <dsp:txXfrm>
        <a:off x="3824585" y="2167418"/>
        <a:ext cx="2104429" cy="673417"/>
      </dsp:txXfrm>
    </dsp:sp>
    <dsp:sp modelId="{9CC10D98-73DE-4EFE-B18D-9843E98C4613}">
      <dsp:nvSpPr>
        <dsp:cNvPr id="0" name=""/>
        <dsp:cNvSpPr/>
      </dsp:nvSpPr>
      <dsp:spPr>
        <a:xfrm>
          <a:off x="531152" y="3472165"/>
          <a:ext cx="1052214" cy="105221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926D9-97F1-4D9C-BF34-D7C5C2A633D9}">
      <dsp:nvSpPr>
        <dsp:cNvPr id="0" name=""/>
        <dsp:cNvSpPr/>
      </dsp:nvSpPr>
      <dsp:spPr>
        <a:xfrm>
          <a:off x="531152" y="3472165"/>
          <a:ext cx="1052214" cy="105221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B22C0-C8A3-4401-9725-7099928CF490}">
      <dsp:nvSpPr>
        <dsp:cNvPr id="0" name=""/>
        <dsp:cNvSpPr/>
      </dsp:nvSpPr>
      <dsp:spPr>
        <a:xfrm>
          <a:off x="5045" y="3661563"/>
          <a:ext cx="2104429" cy="6734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KZ" sz="1500" kern="1200" dirty="0"/>
            <a:t>снижение </a:t>
          </a:r>
        </a:p>
        <a:p>
          <a:pPr lvl="0" algn="ctr" defTabSz="666750">
            <a:lnSpc>
              <a:spcPct val="90000"/>
            </a:lnSpc>
            <a:spcBef>
              <a:spcPct val="0"/>
            </a:spcBef>
            <a:spcAft>
              <a:spcPct val="35000"/>
            </a:spcAft>
          </a:pPr>
          <a:r>
            <a:rPr lang="ru-KZ" sz="1500" kern="1200" dirty="0"/>
            <a:t>выбросов</a:t>
          </a:r>
          <a:endParaRPr lang="en-US" sz="1500" kern="1200" dirty="0"/>
        </a:p>
      </dsp:txBody>
      <dsp:txXfrm>
        <a:off x="5045" y="3661563"/>
        <a:ext cx="2104429" cy="673417"/>
      </dsp:txXfrm>
    </dsp:sp>
    <dsp:sp modelId="{C3228514-6647-466D-8C25-4AAA9E1637B9}">
      <dsp:nvSpPr>
        <dsp:cNvPr id="0" name=""/>
        <dsp:cNvSpPr/>
      </dsp:nvSpPr>
      <dsp:spPr>
        <a:xfrm>
          <a:off x="3077512" y="3472165"/>
          <a:ext cx="1052214" cy="105221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2612F-D761-43FD-9E92-065DC69E34CE}">
      <dsp:nvSpPr>
        <dsp:cNvPr id="0" name=""/>
        <dsp:cNvSpPr/>
      </dsp:nvSpPr>
      <dsp:spPr>
        <a:xfrm>
          <a:off x="3077512" y="3472165"/>
          <a:ext cx="1052214" cy="105221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83E770-C90C-4F72-92EA-E67691DC74AE}">
      <dsp:nvSpPr>
        <dsp:cNvPr id="0" name=""/>
        <dsp:cNvSpPr/>
      </dsp:nvSpPr>
      <dsp:spPr>
        <a:xfrm>
          <a:off x="2551405" y="3661563"/>
          <a:ext cx="2104429" cy="6734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KZ" sz="1500" kern="1200" dirty="0"/>
            <a:t>энергоэффективность</a:t>
          </a:r>
          <a:r>
            <a:rPr lang="en-US" sz="1500" kern="1200" dirty="0"/>
            <a:t> </a:t>
          </a:r>
          <a:r>
            <a:rPr lang="ru-KZ" sz="1500" kern="1200" dirty="0"/>
            <a:t>и экологически чистая энергия</a:t>
          </a:r>
          <a:endParaRPr lang="en-US" sz="1500" kern="1200" dirty="0"/>
        </a:p>
      </dsp:txBody>
      <dsp:txXfrm>
        <a:off x="2551405" y="3661563"/>
        <a:ext cx="2104429" cy="673417"/>
      </dsp:txXfrm>
    </dsp:sp>
    <dsp:sp modelId="{7D3FED98-D201-4833-B26A-3A8E20F2CBA3}">
      <dsp:nvSpPr>
        <dsp:cNvPr id="0" name=""/>
        <dsp:cNvSpPr/>
      </dsp:nvSpPr>
      <dsp:spPr>
        <a:xfrm>
          <a:off x="5623872" y="3472165"/>
          <a:ext cx="1052214" cy="105221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6E8AE-9CA0-47DA-B8CD-42224DAF6FD7}">
      <dsp:nvSpPr>
        <dsp:cNvPr id="0" name=""/>
        <dsp:cNvSpPr/>
      </dsp:nvSpPr>
      <dsp:spPr>
        <a:xfrm>
          <a:off x="5623872" y="3472165"/>
          <a:ext cx="1052214" cy="105221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B18F4-3339-4AEA-918F-9E4F75DF2B35}">
      <dsp:nvSpPr>
        <dsp:cNvPr id="0" name=""/>
        <dsp:cNvSpPr/>
      </dsp:nvSpPr>
      <dsp:spPr>
        <a:xfrm>
          <a:off x="5097765" y="3661563"/>
          <a:ext cx="2104429" cy="6734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KZ" sz="1500" kern="1200" dirty="0"/>
            <a:t>оффсетные </a:t>
          </a:r>
        </a:p>
        <a:p>
          <a:pPr lvl="0" algn="ctr" defTabSz="666750">
            <a:lnSpc>
              <a:spcPct val="90000"/>
            </a:lnSpc>
            <a:spcBef>
              <a:spcPct val="0"/>
            </a:spcBef>
            <a:spcAft>
              <a:spcPct val="35000"/>
            </a:spcAft>
          </a:pPr>
          <a:r>
            <a:rPr lang="ru-KZ" sz="1500" kern="1200" dirty="0"/>
            <a:t>проекты</a:t>
          </a:r>
          <a:endParaRPr lang="en-US" sz="1500" kern="1200" dirty="0"/>
        </a:p>
      </dsp:txBody>
      <dsp:txXfrm>
        <a:off x="5097765" y="3661563"/>
        <a:ext cx="2104429" cy="673417"/>
      </dsp:txXfrm>
    </dsp:sp>
    <dsp:sp modelId="{1FA811AF-CAB7-4D5F-AA86-1C63B69D1BD2}">
      <dsp:nvSpPr>
        <dsp:cNvPr id="0" name=""/>
        <dsp:cNvSpPr/>
      </dsp:nvSpPr>
      <dsp:spPr>
        <a:xfrm>
          <a:off x="8170232" y="3472165"/>
          <a:ext cx="1052214" cy="105221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C5EF0-CE75-4FF3-8BF3-00124BE40E0D}">
      <dsp:nvSpPr>
        <dsp:cNvPr id="0" name=""/>
        <dsp:cNvSpPr/>
      </dsp:nvSpPr>
      <dsp:spPr>
        <a:xfrm>
          <a:off x="8170232" y="3472165"/>
          <a:ext cx="1052214" cy="105221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1B6BA-8B9E-4FB4-9440-A6B662CC8F9B}">
      <dsp:nvSpPr>
        <dsp:cNvPr id="0" name=""/>
        <dsp:cNvSpPr/>
      </dsp:nvSpPr>
      <dsp:spPr>
        <a:xfrm>
          <a:off x="7644125" y="3661563"/>
          <a:ext cx="2104429" cy="6734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KZ" sz="1500" kern="1200" dirty="0"/>
            <a:t>управление отходами</a:t>
          </a:r>
          <a:endParaRPr lang="en-US" sz="1500" kern="1200" dirty="0"/>
        </a:p>
      </dsp:txBody>
      <dsp:txXfrm>
        <a:off x="7644125" y="3661563"/>
        <a:ext cx="2104429" cy="67341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2952A8AD-E04D-40C1-AD98-A5589D48FF85}" type="datetimeFigureOut">
              <a:rPr lang="en-US" smtClean="0"/>
              <a:pPr/>
              <a:t>5/30/2022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F6C8EC8-224B-4750-B4CE-FC987A9630E0}" type="slidenum">
              <a:rPr lang="en-US" smtClean="0"/>
              <a:pPr/>
              <a:t>‹#›</a:t>
            </a:fld>
            <a:endParaRPr lang="en-US"/>
          </a:p>
        </p:txBody>
      </p:sp>
    </p:spTree>
    <p:extLst>
      <p:ext uri="{BB962C8B-B14F-4D97-AF65-F5344CB8AC3E}">
        <p14:creationId xmlns:p14="http://schemas.microsoft.com/office/powerpoint/2010/main" val="207992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2</a:t>
            </a:fld>
            <a:endParaRPr lang="en-US"/>
          </a:p>
        </p:txBody>
      </p:sp>
    </p:spTree>
    <p:extLst>
      <p:ext uri="{BB962C8B-B14F-4D97-AF65-F5344CB8AC3E}">
        <p14:creationId xmlns:p14="http://schemas.microsoft.com/office/powerpoint/2010/main" val="318093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3</a:t>
            </a:fld>
            <a:endParaRPr lang="en-US"/>
          </a:p>
        </p:txBody>
      </p:sp>
    </p:spTree>
    <p:extLst>
      <p:ext uri="{BB962C8B-B14F-4D97-AF65-F5344CB8AC3E}">
        <p14:creationId xmlns:p14="http://schemas.microsoft.com/office/powerpoint/2010/main" val="246320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raphik-Regular"/>
              </a:rPr>
              <a:t>Government leadership and co-ordination are vitally important to the early development of CCUS hubs in supporting or underwriting investment in new CO2 transport and storage infrastructure. In Canada, the Alberta Carbon Trunk Line (ACTL), which came online in June 2020, is an example of strong government support for CO2 transport infrastructure to enable the future expansion of CCUS. The 240 km pipeline has been oversized with almost 90% of its capacity available to accommodate future CO2 sources </a:t>
            </a:r>
          </a:p>
          <a:p>
            <a:pPr algn="l"/>
            <a:endParaRPr lang="en-US" sz="1800" b="0" i="0" u="none" strike="noStrike" baseline="0" dirty="0">
              <a:latin typeface="Graphik-Regular"/>
            </a:endParaRPr>
          </a:p>
          <a:p>
            <a:pPr algn="l"/>
            <a:r>
              <a:rPr lang="en-US" sz="1800" b="0" i="0" u="none" strike="noStrike" baseline="0" dirty="0">
                <a:latin typeface="Graphik-Regular"/>
              </a:rPr>
              <a:t>Retrofitting with CCUS plays a major role in reducing emissions from coal and </a:t>
            </a:r>
            <a:r>
              <a:rPr lang="en-US" sz="1800" b="0" i="0" u="none" strike="noStrike" baseline="0" dirty="0" err="1">
                <a:latin typeface="Graphik-Regular"/>
              </a:rPr>
              <a:t>gasfired</a:t>
            </a:r>
            <a:r>
              <a:rPr lang="en-US" sz="1800" b="0" i="0" u="none" strike="noStrike" baseline="0" dirty="0">
                <a:latin typeface="Graphik-Regular"/>
              </a:rPr>
              <a:t> power assets.</a:t>
            </a:r>
          </a:p>
          <a:p>
            <a:pPr algn="l"/>
            <a:endParaRPr lang="en-US" sz="1800" b="0" i="0" u="none" strike="noStrike" baseline="0" dirty="0">
              <a:latin typeface="Graphik-Regular"/>
            </a:endParaRPr>
          </a:p>
          <a:p>
            <a:pPr algn="l"/>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5</a:t>
            </a:fld>
            <a:endParaRPr lang="en-US"/>
          </a:p>
        </p:txBody>
      </p:sp>
    </p:spTree>
    <p:extLst>
      <p:ext uri="{BB962C8B-B14F-4D97-AF65-F5344CB8AC3E}">
        <p14:creationId xmlns:p14="http://schemas.microsoft.com/office/powerpoint/2010/main" val="355229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center logo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1828800" y="5388237"/>
            <a:ext cx="10972800" cy="914400"/>
          </a:xfrm>
        </p:spPr>
        <p:txBody>
          <a:bodyPr lIns="219493" rIns="219493">
            <a:noAutofit/>
          </a:bodyPr>
          <a:lstStyle>
            <a:lvl1pPr>
              <a:lnSpc>
                <a:spcPct val="90000"/>
              </a:lnSpc>
              <a:defRPr sz="6000" b="1">
                <a:solidFill>
                  <a:srgbClr val="0B2D71"/>
                </a:solidFill>
              </a:defRPr>
            </a:lvl1pPr>
          </a:lstStyle>
          <a:p>
            <a:r>
              <a:rPr lang="en-US"/>
              <a:t>Presentation title goes here</a:t>
            </a:r>
          </a:p>
        </p:txBody>
      </p:sp>
      <p:sp>
        <p:nvSpPr>
          <p:cNvPr id="3" name="Subtitle 2"/>
          <p:cNvSpPr>
            <a:spLocks noGrp="1"/>
          </p:cNvSpPr>
          <p:nvPr userDrawn="1">
            <p:ph type="subTitle" idx="1" hasCustomPrompt="1"/>
          </p:nvPr>
        </p:nvSpPr>
        <p:spPr>
          <a:xfrm>
            <a:off x="1828800" y="6433181"/>
            <a:ext cx="10972800" cy="731520"/>
          </a:xfrm>
        </p:spPr>
        <p:txBody>
          <a:bodyPr lIns="219493" rIns="219493">
            <a:noAutofit/>
          </a:bodyPr>
          <a:lstStyle>
            <a:lvl1pPr marL="0" indent="0" algn="ctr">
              <a:spcBef>
                <a:spcPts val="0"/>
              </a:spcBef>
              <a:buNone/>
              <a:defRPr sz="2000" b="0" i="0" baseline="0">
                <a:solidFill>
                  <a:srgbClr val="0B2D7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2022 Chevron</a:t>
            </a:r>
          </a:p>
        </p:txBody>
      </p:sp>
      <p:pic>
        <p:nvPicPr>
          <p:cNvPr id="7" name="Picture 6" descr="A picture containing drawing, light&#10;&#10;Description automatically generated">
            <a:extLst>
              <a:ext uri="{FF2B5EF4-FFF2-40B4-BE49-F238E27FC236}">
                <a16:creationId xmlns:a16="http://schemas.microsoft.com/office/drawing/2014/main" xmlns="" id="{DA44F32C-3FA6-4A0D-AEC2-F9E57F3A16E1}"/>
              </a:ext>
            </a:extLst>
          </p:cNvPr>
          <p:cNvPicPr>
            <a:picLocks noChangeAspect="1"/>
          </p:cNvPicPr>
          <p:nvPr userDrawn="1"/>
        </p:nvPicPr>
        <p:blipFill>
          <a:blip r:embed="rId2"/>
          <a:stretch>
            <a:fillRect/>
          </a:stretch>
        </p:blipFill>
        <p:spPr>
          <a:xfrm>
            <a:off x="2702052" y="1917192"/>
            <a:ext cx="9226296" cy="3013128"/>
          </a:xfrm>
          <a:prstGeom prst="rect">
            <a:avLst/>
          </a:prstGeom>
        </p:spPr>
      </p:pic>
    </p:spTree>
    <p:extLst>
      <p:ext uri="{BB962C8B-B14F-4D97-AF65-F5344CB8AC3E}">
        <p14:creationId xmlns:p14="http://schemas.microsoft.com/office/powerpoint/2010/main" val="8067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over right with image placeholder">
    <p:bg>
      <p:bgPr>
        <a:solidFill>
          <a:srgbClr val="0B2D7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bwMode="gray">
          <a:xfrm>
            <a:off x="7315200"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gray">
          <a:xfrm>
            <a:off x="7315200"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pic>
        <p:nvPicPr>
          <p:cNvPr id="11" name="Picture 10" descr="A picture containing drawing&#10;&#10;Description automatically generated">
            <a:extLst>
              <a:ext uri="{FF2B5EF4-FFF2-40B4-BE49-F238E27FC236}">
                <a16:creationId xmlns:a16="http://schemas.microsoft.com/office/drawing/2014/main" xmlns="" id="{AE508D71-C4E8-42D3-B2F2-B77CED814B45}"/>
              </a:ext>
            </a:extLst>
          </p:cNvPr>
          <p:cNvPicPr>
            <a:picLocks noChangeAspect="1"/>
          </p:cNvPicPr>
          <p:nvPr userDrawn="1"/>
        </p:nvPicPr>
        <p:blipFill>
          <a:blip r:embed="rId2"/>
          <a:stretch>
            <a:fillRect/>
          </a:stretch>
        </p:blipFill>
        <p:spPr bwMode="invGray">
          <a:xfrm>
            <a:off x="8925241" y="6069831"/>
            <a:ext cx="4095118" cy="1723809"/>
          </a:xfrm>
          <a:prstGeom prst="rect">
            <a:avLst/>
          </a:prstGeom>
        </p:spPr>
      </p:pic>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2020 Chevron</a:t>
            </a:r>
          </a:p>
        </p:txBody>
      </p:sp>
      <p:sp>
        <p:nvSpPr>
          <p:cNvPr id="5" name="Picture Placeholder 4">
            <a:extLst>
              <a:ext uri="{FF2B5EF4-FFF2-40B4-BE49-F238E27FC236}">
                <a16:creationId xmlns:a16="http://schemas.microsoft.com/office/drawing/2014/main" xmlns="" id="{1C5861A4-0FDC-44FE-8964-5FCC31E68470}"/>
              </a:ext>
            </a:extLst>
          </p:cNvPr>
          <p:cNvSpPr>
            <a:spLocks noGrp="1"/>
          </p:cNvSpPr>
          <p:nvPr>
            <p:ph type="pic" sz="quarter" idx="10" hasCustomPrompt="1"/>
          </p:nvPr>
        </p:nvSpPr>
        <p:spPr>
          <a:xfrm>
            <a:off x="0" y="0"/>
            <a:ext cx="7315200" cy="8229600"/>
          </a:xfrm>
          <a:solidFill>
            <a:srgbClr val="6B6D6F"/>
          </a:solidFill>
        </p:spPr>
        <p:txBody>
          <a:bodyPr lIns="182880" tIns="91440"/>
          <a:lstStyle>
            <a:lvl1pPr marL="0" indent="0">
              <a:buNone/>
              <a:defRPr>
                <a:solidFill>
                  <a:schemeClr val="bg1"/>
                </a:solidFill>
              </a:defRPr>
            </a:lvl1pPr>
          </a:lstStyle>
          <a:p>
            <a:r>
              <a:rPr lang="en-US"/>
              <a:t>Drag picture to placeholder or click icon to add</a:t>
            </a:r>
          </a:p>
        </p:txBody>
      </p:sp>
    </p:spTree>
    <p:extLst>
      <p:ext uri="{BB962C8B-B14F-4D97-AF65-F5344CB8AC3E}">
        <p14:creationId xmlns:p14="http://schemas.microsoft.com/office/powerpoint/2010/main" val="426059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cover left with image">
    <p:bg>
      <p:bgPr>
        <a:solidFill>
          <a:srgbClr val="0B2D7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5A819B3-053D-4600-A38A-002081A8B8E0}"/>
              </a:ext>
            </a:extLst>
          </p:cNvPr>
          <p:cNvPicPr>
            <a:picLocks noChangeAspect="1"/>
          </p:cNvPicPr>
          <p:nvPr userDrawn="1"/>
        </p:nvPicPr>
        <p:blipFill rotWithShape="1">
          <a:blip r:embed="rId2"/>
          <a:srcRect l="20365" r="20365"/>
          <a:stretch/>
        </p:blipFill>
        <p:spPr>
          <a:xfrm>
            <a:off x="7315198" y="0"/>
            <a:ext cx="7315201" cy="8229599"/>
          </a:xfrm>
          <a:prstGeom prst="rect">
            <a:avLst/>
          </a:prstGeom>
        </p:spPr>
      </p:pic>
      <p:sp>
        <p:nvSpPr>
          <p:cNvPr id="2" name="Title 1"/>
          <p:cNvSpPr>
            <a:spLocks noGrp="1"/>
          </p:cNvSpPr>
          <p:nvPr userDrawn="1">
            <p:ph type="ctrTitle" hasCustomPrompt="1"/>
          </p:nvPr>
        </p:nvSpPr>
        <p:spPr bwMode="gray">
          <a:xfrm>
            <a:off x="0"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gray">
          <a:xfrm>
            <a:off x="0"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pic>
        <p:nvPicPr>
          <p:cNvPr id="11" name="Picture 10" descr="A picture containing drawing&#10;&#10;Description automatically generated">
            <a:extLst>
              <a:ext uri="{FF2B5EF4-FFF2-40B4-BE49-F238E27FC236}">
                <a16:creationId xmlns:a16="http://schemas.microsoft.com/office/drawing/2014/main" xmlns="" id="{AE508D71-C4E8-42D3-B2F2-B77CED814B45}"/>
              </a:ext>
            </a:extLst>
          </p:cNvPr>
          <p:cNvPicPr>
            <a:picLocks noChangeAspect="1"/>
          </p:cNvPicPr>
          <p:nvPr userDrawn="1"/>
        </p:nvPicPr>
        <p:blipFill>
          <a:blip r:embed="rId3"/>
          <a:stretch>
            <a:fillRect/>
          </a:stretch>
        </p:blipFill>
        <p:spPr bwMode="invGray">
          <a:xfrm>
            <a:off x="1610041" y="6069831"/>
            <a:ext cx="4095118" cy="1723809"/>
          </a:xfrm>
          <a:prstGeom prst="rect">
            <a:avLst/>
          </a:prstGeom>
        </p:spPr>
      </p:pic>
      <p:sp>
        <p:nvSpPr>
          <p:cNvPr id="9" name="TextBox 8"/>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chemeClr val="bg1"/>
                </a:solidFill>
                <a:latin typeface="Arial"/>
              </a:rPr>
              <a:t>© 2022 Chevron</a:t>
            </a:r>
          </a:p>
        </p:txBody>
      </p:sp>
    </p:spTree>
    <p:extLst>
      <p:ext uri="{BB962C8B-B14F-4D97-AF65-F5344CB8AC3E}">
        <p14:creationId xmlns:p14="http://schemas.microsoft.com/office/powerpoint/2010/main" val="345674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cover left with image placeholder">
    <p:bg>
      <p:bgPr>
        <a:solidFill>
          <a:srgbClr val="0B2D71"/>
        </a:solidFill>
        <a:effectLst/>
      </p:bgPr>
    </p:bg>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xmlns="" id="{161C7D19-DCB7-447E-B8C5-D297D2A7EA18}"/>
              </a:ext>
            </a:extLst>
          </p:cNvPr>
          <p:cNvPicPr>
            <a:picLocks noChangeAspect="1"/>
          </p:cNvPicPr>
          <p:nvPr userDrawn="1"/>
        </p:nvPicPr>
        <p:blipFill>
          <a:blip r:embed="rId2"/>
          <a:stretch>
            <a:fillRect/>
          </a:stretch>
        </p:blipFill>
        <p:spPr bwMode="invGray">
          <a:xfrm>
            <a:off x="1391729" y="1080133"/>
            <a:ext cx="4914021" cy="3514871"/>
          </a:xfrm>
          <a:prstGeom prst="rect">
            <a:avLst/>
          </a:prstGeom>
        </p:spPr>
      </p:pic>
      <p:sp>
        <p:nvSpPr>
          <p:cNvPr id="2" name="Title 1"/>
          <p:cNvSpPr>
            <a:spLocks noGrp="1"/>
          </p:cNvSpPr>
          <p:nvPr userDrawn="1">
            <p:ph type="ctrTitle" hasCustomPrompt="1"/>
          </p:nvPr>
        </p:nvSpPr>
        <p:spPr bwMode="gray">
          <a:xfrm>
            <a:off x="0" y="5207030"/>
            <a:ext cx="7315200" cy="1505269"/>
          </a:xfrm>
        </p:spPr>
        <p:txBody>
          <a:bodyPr lIns="219493" rIns="219493">
            <a:noAutofit/>
          </a:bodyPr>
          <a:lstStyle>
            <a:lvl1pPr>
              <a:lnSpc>
                <a:spcPct val="90000"/>
              </a:lnSpc>
              <a:defRPr sz="4800" b="1">
                <a:solidFill>
                  <a:srgbClr val="009DD9"/>
                </a:solidFill>
              </a:defRPr>
            </a:lvl1pPr>
          </a:lstStyle>
          <a:p>
            <a:r>
              <a:rPr lang="en-US"/>
              <a:t>Presentation title </a:t>
            </a:r>
            <a:br>
              <a:rPr lang="en-US"/>
            </a:br>
            <a:r>
              <a:rPr lang="en-US"/>
              <a:t>goes here</a:t>
            </a:r>
          </a:p>
        </p:txBody>
      </p:sp>
      <p:sp>
        <p:nvSpPr>
          <p:cNvPr id="3" name="Subtitle 2"/>
          <p:cNvSpPr>
            <a:spLocks noGrp="1"/>
          </p:cNvSpPr>
          <p:nvPr userDrawn="1">
            <p:ph type="subTitle" idx="1" hasCustomPrompt="1"/>
          </p:nvPr>
        </p:nvSpPr>
        <p:spPr bwMode="auto">
          <a:xfrm>
            <a:off x="0" y="6755110"/>
            <a:ext cx="7315200" cy="1156594"/>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auto">
          <a:xfrm>
            <a:off x="658368" y="7943830"/>
            <a:ext cx="929742" cy="153888"/>
          </a:xfrm>
          <a:prstGeom prst="rect">
            <a:avLst/>
          </a:prstGeom>
          <a:noFill/>
        </p:spPr>
        <p:txBody>
          <a:bodyPr wrap="none" lIns="0" tIns="0" rIns="0" bIns="0" rtlCol="0">
            <a:spAutoFit/>
          </a:bodyPr>
          <a:lstStyle/>
          <a:p>
            <a:r>
              <a:rPr lang="en-US" sz="1000">
                <a:solidFill>
                  <a:prstClr val="white"/>
                </a:solidFill>
                <a:latin typeface="Arial"/>
              </a:rPr>
              <a:t>© 2022 Chevron</a:t>
            </a:r>
          </a:p>
        </p:txBody>
      </p:sp>
      <p:sp>
        <p:nvSpPr>
          <p:cNvPr id="6" name="Picture Placeholder 5">
            <a:extLst>
              <a:ext uri="{FF2B5EF4-FFF2-40B4-BE49-F238E27FC236}">
                <a16:creationId xmlns:a16="http://schemas.microsoft.com/office/drawing/2014/main" xmlns="" id="{B20BDBFC-B123-4E6A-8E10-E553C517B961}"/>
              </a:ext>
            </a:extLst>
          </p:cNvPr>
          <p:cNvSpPr>
            <a:spLocks noGrp="1"/>
          </p:cNvSpPr>
          <p:nvPr>
            <p:ph type="pic" sz="quarter" idx="10" hasCustomPrompt="1"/>
          </p:nvPr>
        </p:nvSpPr>
        <p:spPr>
          <a:xfrm>
            <a:off x="7315201" y="0"/>
            <a:ext cx="7315200" cy="8229600"/>
          </a:xfrm>
          <a:solidFill>
            <a:srgbClr val="6B6D6F"/>
          </a:solidFill>
        </p:spPr>
        <p:txBody>
          <a:bodyPr lIns="182880" tIns="91440"/>
          <a:lstStyle>
            <a:lvl1pPr marL="0" indent="0">
              <a:buNone/>
              <a:defRPr>
                <a:solidFill>
                  <a:schemeClr val="bg1"/>
                </a:solidFill>
              </a:defRPr>
            </a:lvl1pPr>
          </a:lstStyle>
          <a:p>
            <a:r>
              <a:rPr lang="en-US"/>
              <a:t>Drag picture to placeholder or click icon to add</a:t>
            </a:r>
          </a:p>
        </p:txBody>
      </p:sp>
    </p:spTree>
    <p:extLst>
      <p:ext uri="{BB962C8B-B14F-4D97-AF65-F5344CB8AC3E}">
        <p14:creationId xmlns:p14="http://schemas.microsoft.com/office/powerpoint/2010/main" val="337099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over right with image">
    <p:bg>
      <p:bgPr>
        <a:solidFill>
          <a:srgbClr val="0B2D71"/>
        </a:solidFill>
        <a:effectLst/>
      </p:bgPr>
    </p:bg>
    <p:spTree>
      <p:nvGrpSpPr>
        <p:cNvPr id="1" name=""/>
        <p:cNvGrpSpPr/>
        <p:nvPr/>
      </p:nvGrpSpPr>
      <p:grpSpPr>
        <a:xfrm>
          <a:off x="0" y="0"/>
          <a:ext cx="0" cy="0"/>
          <a:chOff x="0" y="0"/>
          <a:chExt cx="0" cy="0"/>
        </a:xfrm>
      </p:grpSpPr>
      <p:pic>
        <p:nvPicPr>
          <p:cNvPr id="8" name="Picture 7" descr="A picture containing water, outdoor, boat, yellow&#10;&#10;Description automatically generated">
            <a:extLst>
              <a:ext uri="{FF2B5EF4-FFF2-40B4-BE49-F238E27FC236}">
                <a16:creationId xmlns:a16="http://schemas.microsoft.com/office/drawing/2014/main" xmlns="" id="{AD44F451-FB96-49A4-B29D-00ADF039FF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232" r="32110"/>
          <a:stretch/>
        </p:blipFill>
        <p:spPr>
          <a:xfrm>
            <a:off x="1" y="0"/>
            <a:ext cx="7315197" cy="8229600"/>
          </a:xfrm>
          <a:prstGeom prst="rect">
            <a:avLst/>
          </a:prstGeom>
        </p:spPr>
      </p:pic>
      <p:sp>
        <p:nvSpPr>
          <p:cNvPr id="2" name="Title 1"/>
          <p:cNvSpPr>
            <a:spLocks noGrp="1"/>
          </p:cNvSpPr>
          <p:nvPr userDrawn="1">
            <p:ph type="ctrTitle" hasCustomPrompt="1"/>
          </p:nvPr>
        </p:nvSpPr>
        <p:spPr bwMode="gray">
          <a:xfrm>
            <a:off x="7315196" y="5207030"/>
            <a:ext cx="7315200" cy="1505269"/>
          </a:xfrm>
        </p:spPr>
        <p:txBody>
          <a:bodyPr lIns="219493" rIns="219493">
            <a:noAutofit/>
          </a:bodyPr>
          <a:lstStyle>
            <a:lvl1pPr>
              <a:lnSpc>
                <a:spcPct val="90000"/>
              </a:lnSpc>
              <a:defRPr sz="4800" b="1">
                <a:solidFill>
                  <a:srgbClr val="009DD9"/>
                </a:solidFill>
              </a:defRPr>
            </a:lvl1pPr>
          </a:lstStyle>
          <a:p>
            <a:r>
              <a:rPr lang="en-US"/>
              <a:t>Presentation title </a:t>
            </a:r>
            <a:br>
              <a:rPr lang="en-US"/>
            </a:br>
            <a:r>
              <a:rPr lang="en-US"/>
              <a:t>goes here</a:t>
            </a:r>
          </a:p>
        </p:txBody>
      </p:sp>
      <p:sp>
        <p:nvSpPr>
          <p:cNvPr id="3" name="Subtitle 2"/>
          <p:cNvSpPr>
            <a:spLocks noGrp="1"/>
          </p:cNvSpPr>
          <p:nvPr userDrawn="1">
            <p:ph type="subTitle" idx="1" hasCustomPrompt="1"/>
          </p:nvPr>
        </p:nvSpPr>
        <p:spPr bwMode="auto">
          <a:xfrm>
            <a:off x="7315196" y="6755110"/>
            <a:ext cx="7315200" cy="1156594"/>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prstClr val="white"/>
                </a:solidFill>
                <a:latin typeface="Arial"/>
              </a:rPr>
              <a:t>© 2022 Chevron</a:t>
            </a:r>
          </a:p>
        </p:txBody>
      </p:sp>
      <p:pic>
        <p:nvPicPr>
          <p:cNvPr id="10" name="Picture 9" descr="A close up of text on a black background&#10;&#10;Description automatically generated">
            <a:extLst>
              <a:ext uri="{FF2B5EF4-FFF2-40B4-BE49-F238E27FC236}">
                <a16:creationId xmlns:a16="http://schemas.microsoft.com/office/drawing/2014/main" xmlns="" id="{4824FF0A-D95C-4567-9F7D-E4E914E74102}"/>
              </a:ext>
            </a:extLst>
          </p:cNvPr>
          <p:cNvPicPr>
            <a:picLocks noChangeAspect="1"/>
          </p:cNvPicPr>
          <p:nvPr userDrawn="1"/>
        </p:nvPicPr>
        <p:blipFill>
          <a:blip r:embed="rId3"/>
          <a:stretch>
            <a:fillRect/>
          </a:stretch>
        </p:blipFill>
        <p:spPr bwMode="invGray">
          <a:xfrm>
            <a:off x="8706925" y="1080133"/>
            <a:ext cx="4914021" cy="3514871"/>
          </a:xfrm>
          <a:prstGeom prst="rect">
            <a:avLst/>
          </a:prstGeom>
        </p:spPr>
      </p:pic>
    </p:spTree>
    <p:extLst>
      <p:ext uri="{BB962C8B-B14F-4D97-AF65-F5344CB8AC3E}">
        <p14:creationId xmlns:p14="http://schemas.microsoft.com/office/powerpoint/2010/main" val="13934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595438"/>
            <a:ext cx="13310973" cy="5900995"/>
          </a:xfrm>
        </p:spPr>
        <p:txBody>
          <a:bodyPr/>
          <a:lstStyle>
            <a:lvl2pPr marL="411549" indent="-20577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86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p:nvPr>
        </p:nvSpPr>
        <p:spPr>
          <a:xfrm>
            <a:off x="658368" y="1595439"/>
            <a:ext cx="6461760" cy="591185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9613" y="1595439"/>
            <a:ext cx="6461760" cy="59118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39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chart">
    <p:spTree>
      <p:nvGrpSpPr>
        <p:cNvPr id="1" name=""/>
        <p:cNvGrpSpPr/>
        <p:nvPr/>
      </p:nvGrpSpPr>
      <p:grpSpPr>
        <a:xfrm>
          <a:off x="0" y="0"/>
          <a:ext cx="0" cy="0"/>
          <a:chOff x="0" y="0"/>
          <a:chExt cx="0" cy="0"/>
        </a:xfrm>
      </p:grpSpPr>
      <p:sp>
        <p:nvSpPr>
          <p:cNvPr id="5" name="Rectangle 4"/>
          <p:cNvSpPr/>
          <p:nvPr userDrawn="1"/>
        </p:nvSpPr>
        <p:spPr>
          <a:xfrm>
            <a:off x="660400" y="1592580"/>
            <a:ext cx="13312142" cy="5901701"/>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109746" tIns="54873" rIns="109746" bIns="54873" rtlCol="0" anchor="ctr"/>
          <a:lstStyle/>
          <a:p>
            <a:pPr algn="ctr"/>
            <a:endParaRPr lang="en-US"/>
          </a:p>
        </p:txBody>
      </p:sp>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p:nvPr>
        </p:nvSpPr>
        <p:spPr>
          <a:xfrm>
            <a:off x="658368" y="1594961"/>
            <a:ext cx="6461760" cy="59017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9613" y="1594961"/>
            <a:ext cx="6461760" cy="590170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48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660400" y="1592580"/>
            <a:ext cx="13312142" cy="5905183"/>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109746" tIns="54873" rIns="109746" bIns="54873"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660399" y="1592579"/>
            <a:ext cx="13312143" cy="5905183"/>
          </a:xfrm>
        </p:spPr>
        <p:txBody>
          <a:bodyPr/>
          <a:lstStyle>
            <a:lvl1pPr marL="0" indent="0">
              <a:buNone/>
              <a:defRPr/>
            </a:lvl1pPr>
          </a:lstStyle>
          <a:p>
            <a:endParaRPr lang="en-US"/>
          </a:p>
        </p:txBody>
      </p:sp>
    </p:spTree>
    <p:extLst>
      <p:ext uri="{BB962C8B-B14F-4D97-AF65-F5344CB8AC3E}">
        <p14:creationId xmlns:p14="http://schemas.microsoft.com/office/powerpoint/2010/main" val="1343121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654755" y="1592580"/>
            <a:ext cx="6662526" cy="5905183"/>
          </a:xfrm>
          <a:solidFill>
            <a:schemeClr val="tx2"/>
          </a:solidFill>
        </p:spPr>
        <p:txBody>
          <a:bodyPr vert="horz" lIns="329239" tIns="274366" rIns="329239" bIns="274366" rtlCol="0">
            <a:noAutofit/>
          </a:bodyPr>
          <a:lstStyle>
            <a:lvl1pPr marL="0" indent="0">
              <a:buNone/>
              <a:defRPr lang="en-US" sz="19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7315199" y="1592580"/>
            <a:ext cx="6657975" cy="5905183"/>
          </a:xfrm>
          <a:noFill/>
        </p:spPr>
        <p:txBody>
          <a:bodyPr lIns="182880" tIns="91440"/>
          <a:lstStyle>
            <a:lvl1pPr marL="0" indent="0">
              <a:buNone/>
              <a:defRPr/>
            </a:lvl1pPr>
          </a:lstStyle>
          <a:p>
            <a:r>
              <a:rPr lang="en-US"/>
              <a:t>Drag picture to placeholder or click icon to add picture</a:t>
            </a:r>
          </a:p>
        </p:txBody>
      </p:sp>
    </p:spTree>
    <p:extLst>
      <p:ext uri="{BB962C8B-B14F-4D97-AF65-F5344CB8AC3E}">
        <p14:creationId xmlns:p14="http://schemas.microsoft.com/office/powerpoint/2010/main" val="67341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7315199" y="1592580"/>
            <a:ext cx="6657975" cy="5905183"/>
          </a:xfrm>
          <a:solidFill>
            <a:srgbClr val="0B2D71"/>
          </a:solidFill>
        </p:spPr>
        <p:txBody>
          <a:bodyPr vert="horz" lIns="329239" tIns="274366" rIns="329239" bIns="274366" rtlCol="0">
            <a:noAutofit/>
          </a:bodyPr>
          <a:lstStyle>
            <a:lvl1pPr marL="0" indent="0">
              <a:buNone/>
              <a:defRPr lang="en-US" sz="19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660400" y="1592580"/>
            <a:ext cx="6654802" cy="5905183"/>
          </a:xfrm>
          <a:noFill/>
        </p:spPr>
        <p:txBody>
          <a:bodyPr lIns="182880" tIns="91440"/>
          <a:lstStyle>
            <a:lvl1pPr marL="0" indent="0">
              <a:buNone/>
              <a:defRPr/>
            </a:lvl1pPr>
          </a:lstStyle>
          <a:p>
            <a:r>
              <a:rPr lang="en-US"/>
              <a:t>Drag picture to placeholder or click icon to add picture</a:t>
            </a:r>
          </a:p>
        </p:txBody>
      </p:sp>
    </p:spTree>
    <p:extLst>
      <p:ext uri="{BB962C8B-B14F-4D97-AF65-F5344CB8AC3E}">
        <p14:creationId xmlns:p14="http://schemas.microsoft.com/office/powerpoint/2010/main" val="28453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center with image rev">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1828800" y="5388237"/>
            <a:ext cx="10972800" cy="914400"/>
          </a:xfrm>
        </p:spPr>
        <p:txBody>
          <a:bodyPr lIns="219493" rIns="219493">
            <a:noAutofit/>
          </a:bodyPr>
          <a:lstStyle>
            <a:lvl1pPr>
              <a:lnSpc>
                <a:spcPct val="90000"/>
              </a:lnSpc>
              <a:defRPr sz="6000" b="1">
                <a:solidFill>
                  <a:srgbClr val="009DD9"/>
                </a:solidFill>
              </a:defRPr>
            </a:lvl1pPr>
          </a:lstStyle>
          <a:p>
            <a:r>
              <a:rPr lang="en-US"/>
              <a:t>Presentation title goes here</a:t>
            </a:r>
          </a:p>
        </p:txBody>
      </p:sp>
      <p:sp>
        <p:nvSpPr>
          <p:cNvPr id="3" name="Subtitle 2"/>
          <p:cNvSpPr>
            <a:spLocks noGrp="1"/>
          </p:cNvSpPr>
          <p:nvPr userDrawn="1">
            <p:ph type="subTitle" idx="1" hasCustomPrompt="1"/>
          </p:nvPr>
        </p:nvSpPr>
        <p:spPr>
          <a:xfrm>
            <a:off x="1828800" y="6433181"/>
            <a:ext cx="10972800" cy="731520"/>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2022 Chevron</a:t>
            </a:r>
          </a:p>
        </p:txBody>
      </p:sp>
      <p:pic>
        <p:nvPicPr>
          <p:cNvPr id="8" name="Picture 7" descr="A picture containing drawing&#10;&#10;Description automatically generated">
            <a:extLst>
              <a:ext uri="{FF2B5EF4-FFF2-40B4-BE49-F238E27FC236}">
                <a16:creationId xmlns:a16="http://schemas.microsoft.com/office/drawing/2014/main" xmlns="" id="{0D73622B-D167-444F-BA5F-E111B9E63D23}"/>
              </a:ext>
            </a:extLst>
          </p:cNvPr>
          <p:cNvPicPr>
            <a:picLocks noChangeAspect="1"/>
          </p:cNvPicPr>
          <p:nvPr userDrawn="1"/>
        </p:nvPicPr>
        <p:blipFill>
          <a:blip r:embed="rId2"/>
          <a:stretch>
            <a:fillRect/>
          </a:stretch>
        </p:blipFill>
        <p:spPr bwMode="invGray">
          <a:xfrm>
            <a:off x="2701097" y="1915307"/>
            <a:ext cx="9228207" cy="3013754"/>
          </a:xfrm>
          <a:prstGeom prst="rect">
            <a:avLst/>
          </a:prstGeom>
          <a:effectLst/>
        </p:spPr>
      </p:pic>
    </p:spTree>
    <p:extLst>
      <p:ext uri="{BB962C8B-B14F-4D97-AF65-F5344CB8AC3E}">
        <p14:creationId xmlns:p14="http://schemas.microsoft.com/office/powerpoint/2010/main" val="2904953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4630400" cy="8229600"/>
          </a:xfrm>
          <a:solidFill>
            <a:schemeClr val="bg1">
              <a:lumMod val="95000"/>
            </a:schemeClr>
          </a:solidFill>
        </p:spPr>
        <p:txBody>
          <a:bodyPr/>
          <a:lstStyle>
            <a:lvl1pPr marL="0" indent="0">
              <a:buNone/>
              <a:defRPr>
                <a:solidFill>
                  <a:schemeClr val="tx1"/>
                </a:solidFill>
              </a:defRPr>
            </a:lvl1pPr>
          </a:lstStyle>
          <a:p>
            <a:r>
              <a:rPr lang="en-US"/>
              <a:t>Drag picture to placeholder or click icon to add</a:t>
            </a:r>
          </a:p>
        </p:txBody>
      </p:sp>
      <p:sp>
        <p:nvSpPr>
          <p:cNvPr id="3" name="Content Placeholder 2"/>
          <p:cNvSpPr>
            <a:spLocks noGrp="1"/>
          </p:cNvSpPr>
          <p:nvPr>
            <p:ph idx="1" hasCustomPrompt="1"/>
          </p:nvPr>
        </p:nvSpPr>
        <p:spPr bwMode="gray">
          <a:xfrm>
            <a:off x="658698" y="1263233"/>
            <a:ext cx="13313005" cy="5703134"/>
          </a:xfrm>
        </p:spPr>
        <p:txBody>
          <a:bodyPr anchor="ctr"/>
          <a:lstStyle>
            <a:lvl1pPr marL="0" indent="0" algn="ctr">
              <a:spcBef>
                <a:spcPts val="1440"/>
              </a:spcBef>
              <a:buNone/>
              <a:defRPr sz="4800" b="1">
                <a:solidFill>
                  <a:schemeClr val="bg1"/>
                </a:solidFill>
              </a:defRPr>
            </a:lvl1pPr>
            <a:lvl2pPr marL="411549" indent="-205774">
              <a:defRPr/>
            </a:lvl2pPr>
          </a:lstStyle>
          <a:p>
            <a:pPr lvl="0"/>
            <a:r>
              <a:rPr lang="en-US"/>
              <a:t>click to edit master text styles</a:t>
            </a:r>
          </a:p>
        </p:txBody>
      </p:sp>
    </p:spTree>
    <p:extLst>
      <p:ext uri="{BB962C8B-B14F-4D97-AF65-F5344CB8AC3E}">
        <p14:creationId xmlns:p14="http://schemas.microsoft.com/office/powerpoint/2010/main" val="99096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262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39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1" y="3193106"/>
            <a:ext cx="12435840" cy="1634490"/>
          </a:xfrm>
        </p:spPr>
        <p:txBody>
          <a:bodyPr anchor="t"/>
          <a:lstStyle>
            <a:lvl1pPr algn="ctr">
              <a:defRPr sz="4300" b="1" cap="none">
                <a:solidFill>
                  <a:srgbClr val="0B2D71"/>
                </a:solidFill>
              </a:defRPr>
            </a:lvl1pPr>
          </a:lstStyle>
          <a:p>
            <a:r>
              <a:rPr lang="en-US"/>
              <a:t>Click to edit master title style</a:t>
            </a:r>
          </a:p>
        </p:txBody>
      </p:sp>
      <p:sp>
        <p:nvSpPr>
          <p:cNvPr id="3" name="Text Placeholder 2"/>
          <p:cNvSpPr>
            <a:spLocks noGrp="1"/>
          </p:cNvSpPr>
          <p:nvPr>
            <p:ph type="body" idx="1"/>
          </p:nvPr>
        </p:nvSpPr>
        <p:spPr>
          <a:xfrm>
            <a:off x="1097281" y="2793026"/>
            <a:ext cx="12435840" cy="504640"/>
          </a:xfrm>
        </p:spPr>
        <p:txBody>
          <a:bodyPr anchor="t"/>
          <a:lstStyle>
            <a:lvl1pPr marL="0" indent="0" algn="ctr">
              <a:buNone/>
              <a:defRPr sz="2400" b="1">
                <a:solidFill>
                  <a:schemeClr val="tx2"/>
                </a:solidFill>
              </a:defRPr>
            </a:lvl1pPr>
            <a:lvl2pPr marL="548731" indent="0">
              <a:buNone/>
              <a:defRPr sz="2200">
                <a:solidFill>
                  <a:schemeClr val="tx1">
                    <a:tint val="75000"/>
                  </a:schemeClr>
                </a:solidFill>
              </a:defRPr>
            </a:lvl2pPr>
            <a:lvl3pPr marL="1097463" indent="0">
              <a:buNone/>
              <a:defRPr sz="1900">
                <a:solidFill>
                  <a:schemeClr val="tx1">
                    <a:tint val="75000"/>
                  </a:schemeClr>
                </a:solidFill>
              </a:defRPr>
            </a:lvl3pPr>
            <a:lvl4pPr marL="1646194" indent="0">
              <a:buNone/>
              <a:defRPr sz="1700">
                <a:solidFill>
                  <a:schemeClr val="tx1">
                    <a:tint val="75000"/>
                  </a:schemeClr>
                </a:solidFill>
              </a:defRPr>
            </a:lvl4pPr>
            <a:lvl5pPr marL="2194926" indent="0">
              <a:buNone/>
              <a:defRPr sz="1700">
                <a:solidFill>
                  <a:schemeClr val="tx1">
                    <a:tint val="75000"/>
                  </a:schemeClr>
                </a:solidFill>
              </a:defRPr>
            </a:lvl5pPr>
            <a:lvl6pPr marL="2743657" indent="0">
              <a:buNone/>
              <a:defRPr sz="1700">
                <a:solidFill>
                  <a:schemeClr val="tx1">
                    <a:tint val="75000"/>
                  </a:schemeClr>
                </a:solidFill>
              </a:defRPr>
            </a:lvl6pPr>
            <a:lvl7pPr marL="3292389" indent="0">
              <a:buNone/>
              <a:defRPr sz="1700">
                <a:solidFill>
                  <a:schemeClr val="tx1">
                    <a:tint val="75000"/>
                  </a:schemeClr>
                </a:solidFill>
              </a:defRPr>
            </a:lvl7pPr>
            <a:lvl8pPr marL="3841120" indent="0">
              <a:buNone/>
              <a:defRPr sz="1700">
                <a:solidFill>
                  <a:schemeClr val="tx1">
                    <a:tint val="75000"/>
                  </a:schemeClr>
                </a:solidFill>
              </a:defRPr>
            </a:lvl8pPr>
            <a:lvl9pPr marL="4389852" indent="0">
              <a:buNone/>
              <a:defRPr sz="17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15839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white with logo">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2B2A207-2381-4F1A-A350-F041CEE811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0153" y="899611"/>
            <a:ext cx="8990095" cy="6430379"/>
          </a:xfrm>
          <a:prstGeom prst="rect">
            <a:avLst/>
          </a:prstGeom>
        </p:spPr>
      </p:pic>
      <p:sp>
        <p:nvSpPr>
          <p:cNvPr id="4" name="TextBox 3">
            <a:extLst>
              <a:ext uri="{FF2B5EF4-FFF2-40B4-BE49-F238E27FC236}">
                <a16:creationId xmlns:a16="http://schemas.microsoft.com/office/drawing/2014/main" xmlns="" id="{D35F3A1F-B9EC-47B5-9D0C-29418C19F582}"/>
              </a:ext>
            </a:extLst>
          </p:cNvPr>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2022 Chevron</a:t>
            </a:r>
          </a:p>
        </p:txBody>
      </p:sp>
    </p:spTree>
    <p:extLst>
      <p:ext uri="{BB962C8B-B14F-4D97-AF65-F5344CB8AC3E}">
        <p14:creationId xmlns:p14="http://schemas.microsoft.com/office/powerpoint/2010/main" val="257857231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411549" indent="-20577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516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p:nvPr>
        </p:nvSpPr>
        <p:spPr>
          <a:xfrm>
            <a:off x="658368" y="1598349"/>
            <a:ext cx="6461760" cy="591112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9613" y="1598349"/>
            <a:ext cx="6461760" cy="5911129"/>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077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654755" y="1592580"/>
            <a:ext cx="6662526" cy="5920814"/>
          </a:xfrm>
          <a:noFill/>
        </p:spPr>
        <p:txBody>
          <a:bodyPr vert="horz" lIns="0" tIns="0" rIns="329239" bIns="0" rtlCol="0">
            <a:noAutofit/>
          </a:bodyPr>
          <a:lstStyle>
            <a:lvl1pPr marL="0" indent="0">
              <a:buNone/>
              <a:defRPr lang="en-US" sz="22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7309839" y="1592580"/>
            <a:ext cx="6665806" cy="5925312"/>
          </a:xfrm>
          <a:noFill/>
        </p:spPr>
        <p:txBody>
          <a:bodyPr lIns="182880" tIns="91440"/>
          <a:lstStyle>
            <a:lvl1pPr marL="0" indent="0">
              <a:buNone/>
              <a:defRPr/>
            </a:lvl1pPr>
          </a:lstStyle>
          <a:p>
            <a:r>
              <a:rPr lang="en-US"/>
              <a:t>Drag picture to placeholder or click icon to add</a:t>
            </a:r>
          </a:p>
        </p:txBody>
      </p:sp>
    </p:spTree>
    <p:extLst>
      <p:ext uri="{BB962C8B-B14F-4D97-AF65-F5344CB8AC3E}">
        <p14:creationId xmlns:p14="http://schemas.microsoft.com/office/powerpoint/2010/main" val="3801600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with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7303911" y="1592580"/>
            <a:ext cx="6668631" cy="5920814"/>
          </a:xfrm>
          <a:noFill/>
        </p:spPr>
        <p:txBody>
          <a:bodyPr vert="horz" lIns="329239" tIns="0" rIns="0" bIns="0" rtlCol="0">
            <a:noAutofit/>
          </a:bodyPr>
          <a:lstStyle>
            <a:lvl1pPr marL="0" indent="0">
              <a:buNone/>
              <a:defRPr lang="en-US" sz="22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p:nvPr>
        </p:nvSpPr>
        <p:spPr>
          <a:xfrm>
            <a:off x="645160" y="1592580"/>
            <a:ext cx="6670042" cy="5925312"/>
          </a:xfrm>
          <a:noFill/>
        </p:spPr>
        <p:txBody>
          <a:bodyPr/>
          <a:lstStyle>
            <a:lvl1pPr marL="0" indent="0">
              <a:buNone/>
              <a:defRPr/>
            </a:lvl1pPr>
          </a:lstStyle>
          <a:p>
            <a:r>
              <a:rPr lang="en-US"/>
              <a:t>Drag picture to placeholder or click icon to add</a:t>
            </a:r>
          </a:p>
        </p:txBody>
      </p:sp>
    </p:spTree>
    <p:extLst>
      <p:ext uri="{BB962C8B-B14F-4D97-AF65-F5344CB8AC3E}">
        <p14:creationId xmlns:p14="http://schemas.microsoft.com/office/powerpoint/2010/main" val="3438203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4630400" cy="8229600"/>
          </a:xfrm>
          <a:solidFill>
            <a:schemeClr val="bg1">
              <a:lumMod val="95000"/>
            </a:schemeClr>
          </a:solidFill>
        </p:spPr>
        <p:txBody>
          <a:bodyPr/>
          <a:lstStyle>
            <a:lvl1pPr marL="0" indent="0">
              <a:buNone/>
              <a:defRPr>
                <a:solidFill>
                  <a:schemeClr val="tx1"/>
                </a:solidFill>
              </a:defRPr>
            </a:lvl1pPr>
          </a:lstStyle>
          <a:p>
            <a:r>
              <a:rPr lang="en-US"/>
              <a:t>Drag picture to placeholder or click icon to add</a:t>
            </a:r>
          </a:p>
        </p:txBody>
      </p:sp>
      <p:sp>
        <p:nvSpPr>
          <p:cNvPr id="3" name="Content Placeholder 2"/>
          <p:cNvSpPr>
            <a:spLocks noGrp="1"/>
          </p:cNvSpPr>
          <p:nvPr>
            <p:ph idx="1" hasCustomPrompt="1"/>
          </p:nvPr>
        </p:nvSpPr>
        <p:spPr bwMode="gray">
          <a:xfrm>
            <a:off x="658698" y="1263233"/>
            <a:ext cx="13313005" cy="5703134"/>
          </a:xfrm>
        </p:spPr>
        <p:txBody>
          <a:bodyPr anchor="ctr"/>
          <a:lstStyle>
            <a:lvl1pPr marL="0" indent="0" algn="ctr">
              <a:spcBef>
                <a:spcPts val="1440"/>
              </a:spcBef>
              <a:buNone/>
              <a:defRPr sz="4800" b="1">
                <a:solidFill>
                  <a:schemeClr val="bg1"/>
                </a:solidFill>
              </a:defRPr>
            </a:lvl1pPr>
            <a:lvl2pPr marL="411549" indent="-205774">
              <a:defRPr/>
            </a:lvl2pPr>
          </a:lstStyle>
          <a:p>
            <a:pPr lvl="0"/>
            <a:r>
              <a:rPr lang="en-US"/>
              <a:t>click to edit master text styles</a:t>
            </a:r>
          </a:p>
        </p:txBody>
      </p:sp>
    </p:spTree>
    <p:extLst>
      <p:ext uri="{BB962C8B-B14F-4D97-AF65-F5344CB8AC3E}">
        <p14:creationId xmlns:p14="http://schemas.microsoft.com/office/powerpoint/2010/main" val="314110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cover right with image">
    <p:bg>
      <p:bgPr>
        <a:solidFill>
          <a:srgbClr val="0B2D71"/>
        </a:solidFill>
        <a:effectLst/>
      </p:bgPr>
    </p:bg>
    <p:spTree>
      <p:nvGrpSpPr>
        <p:cNvPr id="1" name=""/>
        <p:cNvGrpSpPr/>
        <p:nvPr/>
      </p:nvGrpSpPr>
      <p:grpSpPr>
        <a:xfrm>
          <a:off x="0" y="0"/>
          <a:ext cx="0" cy="0"/>
          <a:chOff x="0" y="0"/>
          <a:chExt cx="0" cy="0"/>
        </a:xfrm>
      </p:grpSpPr>
      <p:pic>
        <p:nvPicPr>
          <p:cNvPr id="11" name="Picture 10" descr="A person wearing a hat&#10;&#10;Description automatically generated">
            <a:extLst>
              <a:ext uri="{FF2B5EF4-FFF2-40B4-BE49-F238E27FC236}">
                <a16:creationId xmlns:a16="http://schemas.microsoft.com/office/drawing/2014/main" xmlns="" id="{673995AE-989E-4E42-BEED-91326AC23DA7}"/>
              </a:ext>
            </a:extLst>
          </p:cNvPr>
          <p:cNvPicPr>
            <a:picLocks noChangeAspect="1"/>
          </p:cNvPicPr>
          <p:nvPr userDrawn="1"/>
        </p:nvPicPr>
        <p:blipFill rotWithShape="1">
          <a:blip r:embed="rId2"/>
          <a:srcRect l="17062" t="23549" b="6486"/>
          <a:stretch/>
        </p:blipFill>
        <p:spPr>
          <a:xfrm>
            <a:off x="0" y="-1"/>
            <a:ext cx="14630400" cy="8229599"/>
          </a:xfrm>
          <a:prstGeom prst="rect">
            <a:avLst/>
          </a:prstGeom>
        </p:spPr>
      </p:pic>
      <p:sp>
        <p:nvSpPr>
          <p:cNvPr id="2" name="Title 1"/>
          <p:cNvSpPr>
            <a:spLocks noGrp="1"/>
          </p:cNvSpPr>
          <p:nvPr userDrawn="1">
            <p:ph type="ctrTitle" hasCustomPrompt="1"/>
          </p:nvPr>
        </p:nvSpPr>
        <p:spPr bwMode="ltGray">
          <a:xfrm>
            <a:off x="7315196" y="5207030"/>
            <a:ext cx="7315200" cy="1505269"/>
          </a:xfrm>
        </p:spPr>
        <p:txBody>
          <a:bodyPr lIns="219493" rIns="219493">
            <a:noAutofit/>
          </a:bodyPr>
          <a:lstStyle>
            <a:lvl1pPr>
              <a:lnSpc>
                <a:spcPct val="90000"/>
              </a:lnSpc>
              <a:defRPr sz="4800" b="1">
                <a:solidFill>
                  <a:srgbClr val="009DD9"/>
                </a:solidFill>
              </a:defRPr>
            </a:lvl1pPr>
          </a:lstStyle>
          <a:p>
            <a:r>
              <a:rPr lang="en-US"/>
              <a:t>Presentation title </a:t>
            </a:r>
            <a:br>
              <a:rPr lang="en-US"/>
            </a:br>
            <a:r>
              <a:rPr lang="en-US"/>
              <a:t>goes here</a:t>
            </a:r>
          </a:p>
        </p:txBody>
      </p:sp>
      <p:sp>
        <p:nvSpPr>
          <p:cNvPr id="3" name="Subtitle 2"/>
          <p:cNvSpPr>
            <a:spLocks noGrp="1"/>
          </p:cNvSpPr>
          <p:nvPr userDrawn="1">
            <p:ph type="subTitle" idx="1" hasCustomPrompt="1"/>
          </p:nvPr>
        </p:nvSpPr>
        <p:spPr bwMode="gray">
          <a:xfrm>
            <a:off x="7315196" y="6755110"/>
            <a:ext cx="7315200" cy="1156594"/>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prstClr val="white"/>
                </a:solidFill>
                <a:latin typeface="Arial"/>
              </a:rPr>
              <a:t>© 2022 Chevron</a:t>
            </a:r>
          </a:p>
        </p:txBody>
      </p:sp>
      <p:pic>
        <p:nvPicPr>
          <p:cNvPr id="10" name="Picture 9" descr="A close up of text on a black background&#10;&#10;Description automatically generated">
            <a:extLst>
              <a:ext uri="{FF2B5EF4-FFF2-40B4-BE49-F238E27FC236}">
                <a16:creationId xmlns:a16="http://schemas.microsoft.com/office/drawing/2014/main" xmlns="" id="{4824FF0A-D95C-4567-9F7D-E4E914E74102}"/>
              </a:ext>
            </a:extLst>
          </p:cNvPr>
          <p:cNvPicPr>
            <a:picLocks noChangeAspect="1"/>
          </p:cNvPicPr>
          <p:nvPr userDrawn="1"/>
        </p:nvPicPr>
        <p:blipFill>
          <a:blip r:embed="rId3"/>
          <a:stretch>
            <a:fillRect/>
          </a:stretch>
        </p:blipFill>
        <p:spPr bwMode="gray">
          <a:xfrm>
            <a:off x="8706925" y="1080133"/>
            <a:ext cx="4914021" cy="3514871"/>
          </a:xfrm>
          <a:prstGeom prst="rect">
            <a:avLst/>
          </a:prstGeom>
        </p:spPr>
      </p:pic>
    </p:spTree>
    <p:extLst>
      <p:ext uri="{BB962C8B-B14F-4D97-AF65-F5344CB8AC3E}">
        <p14:creationId xmlns:p14="http://schemas.microsoft.com/office/powerpoint/2010/main" val="1968722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0590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39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divider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1" y="3193106"/>
            <a:ext cx="12435840" cy="1634490"/>
          </a:xfrm>
        </p:spPr>
        <p:txBody>
          <a:bodyPr anchor="t"/>
          <a:lstStyle>
            <a:lvl1pPr algn="ctr">
              <a:defRPr sz="4300" b="1" cap="none">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097281" y="2793026"/>
            <a:ext cx="12435840" cy="504640"/>
          </a:xfrm>
        </p:spPr>
        <p:txBody>
          <a:bodyPr anchor="t"/>
          <a:lstStyle>
            <a:lvl1pPr marL="0" indent="0" algn="ctr">
              <a:buNone/>
              <a:defRPr sz="2400" b="1">
                <a:solidFill>
                  <a:srgbClr val="FFFFFF"/>
                </a:solidFill>
              </a:defRPr>
            </a:lvl1pPr>
            <a:lvl2pPr marL="548731" indent="0">
              <a:buNone/>
              <a:defRPr sz="2200">
                <a:solidFill>
                  <a:schemeClr val="tx1">
                    <a:tint val="75000"/>
                  </a:schemeClr>
                </a:solidFill>
              </a:defRPr>
            </a:lvl2pPr>
            <a:lvl3pPr marL="1097463" indent="0">
              <a:buNone/>
              <a:defRPr sz="1900">
                <a:solidFill>
                  <a:schemeClr val="tx1">
                    <a:tint val="75000"/>
                  </a:schemeClr>
                </a:solidFill>
              </a:defRPr>
            </a:lvl3pPr>
            <a:lvl4pPr marL="1646194" indent="0">
              <a:buNone/>
              <a:defRPr sz="1700">
                <a:solidFill>
                  <a:schemeClr val="tx1">
                    <a:tint val="75000"/>
                  </a:schemeClr>
                </a:solidFill>
              </a:defRPr>
            </a:lvl4pPr>
            <a:lvl5pPr marL="2194926" indent="0">
              <a:buNone/>
              <a:defRPr sz="1700">
                <a:solidFill>
                  <a:schemeClr val="tx1">
                    <a:tint val="75000"/>
                  </a:schemeClr>
                </a:solidFill>
              </a:defRPr>
            </a:lvl5pPr>
            <a:lvl6pPr marL="2743657" indent="0">
              <a:buNone/>
              <a:defRPr sz="1700">
                <a:solidFill>
                  <a:schemeClr val="tx1">
                    <a:tint val="75000"/>
                  </a:schemeClr>
                </a:solidFill>
              </a:defRPr>
            </a:lvl6pPr>
            <a:lvl7pPr marL="3292389" indent="0">
              <a:buNone/>
              <a:defRPr sz="1700">
                <a:solidFill>
                  <a:schemeClr val="tx1">
                    <a:tint val="75000"/>
                  </a:schemeClr>
                </a:solidFill>
              </a:defRPr>
            </a:lvl7pPr>
            <a:lvl8pPr marL="3841120" indent="0">
              <a:buNone/>
              <a:defRPr sz="1700">
                <a:solidFill>
                  <a:schemeClr val="tx1">
                    <a:tint val="75000"/>
                  </a:schemeClr>
                </a:solidFill>
              </a:defRPr>
            </a:lvl8pPr>
            <a:lvl9pPr marL="4389852" indent="0">
              <a:buNone/>
              <a:defRPr sz="1700">
                <a:solidFill>
                  <a:schemeClr val="tx1">
                    <a:tint val="75000"/>
                  </a:schemeClr>
                </a:solidFill>
              </a:defRPr>
            </a:lvl9pPr>
          </a:lstStyle>
          <a:p>
            <a:pPr lvl="0"/>
            <a:r>
              <a:rPr lang="en-US"/>
              <a:t>Click to edit Master text styles</a:t>
            </a:r>
          </a:p>
        </p:txBody>
      </p:sp>
      <p:sp>
        <p:nvSpPr>
          <p:cNvPr id="11" name="TextBox 10"/>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2022 Chevron</a:t>
            </a:r>
          </a:p>
        </p:txBody>
      </p:sp>
      <p:sp>
        <p:nvSpPr>
          <p:cNvPr id="9" name="TextBox 8"/>
          <p:cNvSpPr txBox="1"/>
          <p:nvPr userDrawn="1"/>
        </p:nvSpPr>
        <p:spPr>
          <a:xfrm>
            <a:off x="12679413" y="7943830"/>
            <a:ext cx="1293129" cy="147733"/>
          </a:xfrm>
          <a:prstGeom prst="rect">
            <a:avLst/>
          </a:prstGeom>
          <a:noFill/>
        </p:spPr>
        <p:txBody>
          <a:bodyPr wrap="square" lIns="0" tIns="0" rIns="0" bIns="0" rtlCol="0">
            <a:noAutofit/>
          </a:bodyPr>
          <a:lstStyle/>
          <a:p>
            <a:pPr algn="r"/>
            <a:fld id="{9A822660-8374-4340-934D-8C9E1AF0D0EE}" type="slidenum">
              <a:rPr lang="en-US" sz="1000" smtClean="0">
                <a:solidFill>
                  <a:srgbClr val="FFFFFF"/>
                </a:solidFill>
                <a:latin typeface="Arial"/>
              </a:rPr>
              <a:pPr algn="r"/>
              <a:t>‹#›</a:t>
            </a:fld>
            <a:endParaRPr lang="en-US" sz="1000">
              <a:solidFill>
                <a:srgbClr val="FFFFFF"/>
              </a:solidFill>
              <a:latin typeface="Arial"/>
            </a:endParaRPr>
          </a:p>
        </p:txBody>
      </p:sp>
    </p:spTree>
    <p:extLst>
      <p:ext uri="{BB962C8B-B14F-4D97-AF65-F5344CB8AC3E}">
        <p14:creationId xmlns:p14="http://schemas.microsoft.com/office/powerpoint/2010/main" val="2462618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4" name="Rectangle 3"/>
          <p:cNvSpPr/>
          <p:nvPr userDrawn="1"/>
        </p:nvSpPr>
        <p:spPr>
          <a:xfrm>
            <a:off x="645159" y="1592580"/>
            <a:ext cx="13327383" cy="5901701"/>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109746" tIns="54873" rIns="109746" bIns="54873"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645159" y="1592580"/>
            <a:ext cx="13313664" cy="5897880"/>
          </a:xfrm>
        </p:spPr>
        <p:txBody>
          <a:bodyPr/>
          <a:lstStyle>
            <a:lvl1pPr marL="0" indent="0">
              <a:buNone/>
              <a:defRPr/>
            </a:lvl1pPr>
          </a:lstStyle>
          <a:p>
            <a:endParaRPr lang="en-US"/>
          </a:p>
        </p:txBody>
      </p:sp>
    </p:spTree>
    <p:extLst>
      <p:ext uri="{BB962C8B-B14F-4D97-AF65-F5344CB8AC3E}">
        <p14:creationId xmlns:p14="http://schemas.microsoft.com/office/powerpoint/2010/main" val="74463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ivider blue with logo">
    <p:bg>
      <p:bgRef idx="1001">
        <a:schemeClr val="bg2"/>
      </p:bgRef>
    </p:bg>
    <p:spTree>
      <p:nvGrpSpPr>
        <p:cNvPr id="1" name=""/>
        <p:cNvGrpSpPr/>
        <p:nvPr/>
      </p:nvGrpSpPr>
      <p:grpSpPr>
        <a:xfrm>
          <a:off x="0" y="0"/>
          <a:ext cx="0" cy="0"/>
          <a:chOff x="0" y="0"/>
          <a:chExt cx="0" cy="0"/>
        </a:xfrm>
      </p:grpSpPr>
      <p:pic>
        <p:nvPicPr>
          <p:cNvPr id="9" name="Picture 8" descr="A close up of text on a black background&#10;&#10;Description automatically generated">
            <a:extLst>
              <a:ext uri="{FF2B5EF4-FFF2-40B4-BE49-F238E27FC236}">
                <a16:creationId xmlns:a16="http://schemas.microsoft.com/office/drawing/2014/main" xmlns="" id="{52B2A207-2381-4F1A-A350-F041CEE811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2820153" y="899611"/>
            <a:ext cx="8990095" cy="6430379"/>
          </a:xfrm>
          <a:prstGeom prst="rect">
            <a:avLst/>
          </a:prstGeom>
        </p:spPr>
      </p:pic>
      <p:sp>
        <p:nvSpPr>
          <p:cNvPr id="3" name="TextBox 2">
            <a:extLst>
              <a:ext uri="{FF2B5EF4-FFF2-40B4-BE49-F238E27FC236}">
                <a16:creationId xmlns:a16="http://schemas.microsoft.com/office/drawing/2014/main" xmlns="" id="{3BA968E3-62B0-4D51-8409-D6A02C7E0431}"/>
              </a:ext>
            </a:extLst>
          </p:cNvPr>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2022 Chevron</a:t>
            </a:r>
          </a:p>
        </p:txBody>
      </p:sp>
    </p:spTree>
    <p:extLst>
      <p:ext uri="{BB962C8B-B14F-4D97-AF65-F5344CB8AC3E}">
        <p14:creationId xmlns:p14="http://schemas.microsoft.com/office/powerpoint/2010/main" val="98830164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595438"/>
            <a:ext cx="13310973" cy="5900995"/>
          </a:xfrm>
        </p:spPr>
        <p:txBody>
          <a:bodyPr/>
          <a:lstStyle>
            <a:lvl2pPr marL="411549" indent="-20577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945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p:nvPr>
        </p:nvSpPr>
        <p:spPr>
          <a:xfrm>
            <a:off x="658368" y="1595439"/>
            <a:ext cx="6461760" cy="591185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9613" y="1595439"/>
            <a:ext cx="6461760" cy="59118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160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chart">
    <p:spTree>
      <p:nvGrpSpPr>
        <p:cNvPr id="1" name=""/>
        <p:cNvGrpSpPr/>
        <p:nvPr/>
      </p:nvGrpSpPr>
      <p:grpSpPr>
        <a:xfrm>
          <a:off x="0" y="0"/>
          <a:ext cx="0" cy="0"/>
          <a:chOff x="0" y="0"/>
          <a:chExt cx="0" cy="0"/>
        </a:xfrm>
      </p:grpSpPr>
      <p:sp>
        <p:nvSpPr>
          <p:cNvPr id="5" name="Rectangle 4"/>
          <p:cNvSpPr/>
          <p:nvPr userDrawn="1"/>
        </p:nvSpPr>
        <p:spPr>
          <a:xfrm>
            <a:off x="660400" y="1592580"/>
            <a:ext cx="13312142" cy="5901701"/>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109746" tIns="54873" rIns="109746" bIns="54873" rtlCol="0" anchor="ctr"/>
          <a:lstStyle/>
          <a:p>
            <a:pPr algn="ctr"/>
            <a:endParaRPr lang="en-US"/>
          </a:p>
        </p:txBody>
      </p:sp>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p:nvPr>
        </p:nvSpPr>
        <p:spPr>
          <a:xfrm>
            <a:off x="658368" y="1594961"/>
            <a:ext cx="6461760" cy="59017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9613" y="1594961"/>
            <a:ext cx="6461760" cy="590170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306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660400" y="1592580"/>
            <a:ext cx="13312142" cy="5905183"/>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109746" tIns="54873" rIns="109746" bIns="54873"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660399" y="1592579"/>
            <a:ext cx="13312143" cy="5905183"/>
          </a:xfr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1994238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654755" y="1592580"/>
            <a:ext cx="6662526" cy="5905183"/>
          </a:xfrm>
          <a:solidFill>
            <a:schemeClr val="tx2"/>
          </a:solidFill>
        </p:spPr>
        <p:txBody>
          <a:bodyPr vert="horz" lIns="329239" tIns="274366" rIns="329239" bIns="274366" rtlCol="0">
            <a:noAutofit/>
          </a:bodyPr>
          <a:lstStyle>
            <a:lvl1pPr marL="0" indent="0">
              <a:buNone/>
              <a:defRPr lang="en-US" sz="19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7315199" y="1592580"/>
            <a:ext cx="6657975" cy="5905183"/>
          </a:xfrm>
          <a:noFill/>
        </p:spPr>
        <p:txBody>
          <a:bodyPr lIns="182880" tIns="91440"/>
          <a:lstStyle>
            <a:lvl1pPr marL="0" indent="0">
              <a:buNone/>
              <a:defRPr/>
            </a:lvl1pPr>
          </a:lstStyle>
          <a:p>
            <a:r>
              <a:rPr lang="en-US"/>
              <a:t>Drag picture to placeholder or click icon to add picture</a:t>
            </a:r>
          </a:p>
        </p:txBody>
      </p:sp>
    </p:spTree>
    <p:extLst>
      <p:ext uri="{BB962C8B-B14F-4D97-AF65-F5344CB8AC3E}">
        <p14:creationId xmlns:p14="http://schemas.microsoft.com/office/powerpoint/2010/main" val="47789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cover right with image">
    <p:bg>
      <p:bgPr>
        <a:solidFill>
          <a:srgbClr val="0B2D71"/>
        </a:solidFill>
        <a:effectLst/>
      </p:bgPr>
    </p:bg>
    <p:spTree>
      <p:nvGrpSpPr>
        <p:cNvPr id="1" name=""/>
        <p:cNvGrpSpPr/>
        <p:nvPr/>
      </p:nvGrpSpPr>
      <p:grpSpPr>
        <a:xfrm>
          <a:off x="0" y="0"/>
          <a:ext cx="0" cy="0"/>
          <a:chOff x="0" y="0"/>
          <a:chExt cx="0" cy="0"/>
        </a:xfrm>
      </p:grpSpPr>
      <p:pic>
        <p:nvPicPr>
          <p:cNvPr id="5" name="Picture 4" descr="A group of people sitting at night&#10;&#10;Description automatically generated">
            <a:extLst>
              <a:ext uri="{FF2B5EF4-FFF2-40B4-BE49-F238E27FC236}">
                <a16:creationId xmlns:a16="http://schemas.microsoft.com/office/drawing/2014/main" xmlns="" id="{FAE132F8-D2E3-44C8-B013-4229C6989C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279" t="12684" b="17518"/>
          <a:stretch/>
        </p:blipFill>
        <p:spPr>
          <a:xfrm>
            <a:off x="-1" y="0"/>
            <a:ext cx="14630397" cy="8229600"/>
          </a:xfrm>
          <a:prstGeom prst="rect">
            <a:avLst/>
          </a:prstGeom>
        </p:spPr>
      </p:pic>
      <p:sp>
        <p:nvSpPr>
          <p:cNvPr id="2" name="Title 1"/>
          <p:cNvSpPr>
            <a:spLocks noGrp="1"/>
          </p:cNvSpPr>
          <p:nvPr userDrawn="1">
            <p:ph type="ctrTitle" hasCustomPrompt="1"/>
          </p:nvPr>
        </p:nvSpPr>
        <p:spPr bwMode="gray">
          <a:xfrm>
            <a:off x="7315196" y="5207030"/>
            <a:ext cx="7315200" cy="1505269"/>
          </a:xfrm>
        </p:spPr>
        <p:txBody>
          <a:bodyPr lIns="219493" rIns="219493">
            <a:noAutofit/>
          </a:bodyPr>
          <a:lstStyle>
            <a:lvl1pPr>
              <a:lnSpc>
                <a:spcPct val="90000"/>
              </a:lnSpc>
              <a:defRPr sz="4800" b="1">
                <a:solidFill>
                  <a:srgbClr val="009DD9"/>
                </a:solidFill>
              </a:defRPr>
            </a:lvl1pPr>
          </a:lstStyle>
          <a:p>
            <a:r>
              <a:rPr lang="en-US"/>
              <a:t>Presentation title </a:t>
            </a:r>
            <a:br>
              <a:rPr lang="en-US"/>
            </a:br>
            <a:r>
              <a:rPr lang="en-US"/>
              <a:t>goes here</a:t>
            </a:r>
          </a:p>
        </p:txBody>
      </p:sp>
      <p:sp>
        <p:nvSpPr>
          <p:cNvPr id="3" name="Subtitle 2"/>
          <p:cNvSpPr>
            <a:spLocks noGrp="1"/>
          </p:cNvSpPr>
          <p:nvPr userDrawn="1">
            <p:ph type="subTitle" idx="1" hasCustomPrompt="1"/>
          </p:nvPr>
        </p:nvSpPr>
        <p:spPr bwMode="gray">
          <a:xfrm>
            <a:off x="7315196" y="6755110"/>
            <a:ext cx="7315200" cy="1156594"/>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prstClr val="white"/>
                </a:solidFill>
                <a:latin typeface="Arial"/>
              </a:rPr>
              <a:t>© 2022 Chevron</a:t>
            </a:r>
          </a:p>
        </p:txBody>
      </p:sp>
      <p:pic>
        <p:nvPicPr>
          <p:cNvPr id="10" name="Picture 9" descr="A close up of text on a black background&#10;&#10;Description automatically generated">
            <a:extLst>
              <a:ext uri="{FF2B5EF4-FFF2-40B4-BE49-F238E27FC236}">
                <a16:creationId xmlns:a16="http://schemas.microsoft.com/office/drawing/2014/main" xmlns="" id="{4824FF0A-D95C-4567-9F7D-E4E914E74102}"/>
              </a:ext>
            </a:extLst>
          </p:cNvPr>
          <p:cNvPicPr>
            <a:picLocks noChangeAspect="1"/>
          </p:cNvPicPr>
          <p:nvPr userDrawn="1"/>
        </p:nvPicPr>
        <p:blipFill>
          <a:blip r:embed="rId3"/>
          <a:stretch>
            <a:fillRect/>
          </a:stretch>
        </p:blipFill>
        <p:spPr bwMode="gray">
          <a:xfrm>
            <a:off x="8706925" y="1080133"/>
            <a:ext cx="4914021" cy="3514871"/>
          </a:xfrm>
          <a:prstGeom prst="rect">
            <a:avLst/>
          </a:prstGeom>
        </p:spPr>
      </p:pic>
    </p:spTree>
    <p:extLst>
      <p:ext uri="{BB962C8B-B14F-4D97-AF65-F5344CB8AC3E}">
        <p14:creationId xmlns:p14="http://schemas.microsoft.com/office/powerpoint/2010/main" val="4022057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with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58368" y="288324"/>
            <a:ext cx="13313005" cy="1029730"/>
          </a:xfrm>
        </p:spPr>
        <p:txBody>
          <a:bodyPr/>
          <a:lstStyle/>
          <a:p>
            <a:r>
              <a:rPr lang="en-US"/>
              <a:t>Click to edit Master title style</a:t>
            </a:r>
          </a:p>
        </p:txBody>
      </p:sp>
      <p:sp>
        <p:nvSpPr>
          <p:cNvPr id="3" name="Content Placeholder 2"/>
          <p:cNvSpPr>
            <a:spLocks noGrp="1"/>
          </p:cNvSpPr>
          <p:nvPr>
            <p:ph sz="half" idx="1" hasCustomPrompt="1"/>
          </p:nvPr>
        </p:nvSpPr>
        <p:spPr>
          <a:xfrm>
            <a:off x="7315199" y="1592580"/>
            <a:ext cx="6657975" cy="5905183"/>
          </a:xfrm>
          <a:solidFill>
            <a:srgbClr val="0B2D71"/>
          </a:solidFill>
        </p:spPr>
        <p:txBody>
          <a:bodyPr vert="horz" lIns="329239" tIns="274366" rIns="329239" bIns="274366" rtlCol="0">
            <a:noAutofit/>
          </a:bodyPr>
          <a:lstStyle>
            <a:lvl1pPr marL="0" indent="0">
              <a:buNone/>
              <a:defRPr lang="en-US" sz="1900" dirty="0" smtClean="0">
                <a:solidFill>
                  <a:schemeClr val="bg1"/>
                </a:solidFill>
              </a:defRPr>
            </a:lvl1pPr>
            <a:lvl2pPr marL="205774" indent="0">
              <a:buNone/>
              <a:defRPr lang="en-US" dirty="0" smtClean="0">
                <a:solidFill>
                  <a:schemeClr val="bg1"/>
                </a:solidFill>
              </a:defRPr>
            </a:lvl2pPr>
            <a:lvl3pPr marL="411549" indent="0">
              <a:buNone/>
              <a:defRPr lang="en-US" dirty="0" smtClean="0">
                <a:solidFill>
                  <a:schemeClr val="bg1"/>
                </a:solidFill>
              </a:defRPr>
            </a:lvl3pPr>
            <a:lvl4pPr marL="617323" indent="0">
              <a:buNone/>
              <a:defRPr lang="en-US" dirty="0" smtClean="0">
                <a:solidFill>
                  <a:schemeClr val="bg1"/>
                </a:solidFill>
              </a:defRPr>
            </a:lvl4pPr>
            <a:lvl5pPr marL="82309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660400" y="1592580"/>
            <a:ext cx="6654802" cy="5905183"/>
          </a:xfrm>
          <a:noFill/>
        </p:spPr>
        <p:txBody>
          <a:bodyPr lIns="182880" tIns="91440"/>
          <a:lstStyle>
            <a:lvl1pPr marL="0" indent="0">
              <a:buNone/>
              <a:defRPr/>
            </a:lvl1pPr>
          </a:lstStyle>
          <a:p>
            <a:r>
              <a:rPr lang="en-US"/>
              <a:t>Drag picture to placeholder or click icon to add picture</a:t>
            </a:r>
          </a:p>
        </p:txBody>
      </p:sp>
    </p:spTree>
    <p:extLst>
      <p:ext uri="{BB962C8B-B14F-4D97-AF65-F5344CB8AC3E}">
        <p14:creationId xmlns:p14="http://schemas.microsoft.com/office/powerpoint/2010/main" val="3549170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4630400" cy="8229600"/>
          </a:xfrm>
          <a:solidFill>
            <a:schemeClr val="bg1">
              <a:lumMod val="95000"/>
            </a:schemeClr>
          </a:solidFill>
        </p:spPr>
        <p:txBody>
          <a:bodyPr/>
          <a:lstStyle>
            <a:lvl1pPr marL="0" indent="0">
              <a:buNone/>
              <a:defRPr>
                <a:solidFill>
                  <a:schemeClr val="tx1"/>
                </a:solidFill>
              </a:defRPr>
            </a:lvl1pPr>
          </a:lstStyle>
          <a:p>
            <a:r>
              <a:rPr lang="en-US"/>
              <a:t>Click icon to add picture</a:t>
            </a:r>
          </a:p>
        </p:txBody>
      </p:sp>
      <p:sp>
        <p:nvSpPr>
          <p:cNvPr id="3" name="Content Placeholder 2"/>
          <p:cNvSpPr>
            <a:spLocks noGrp="1"/>
          </p:cNvSpPr>
          <p:nvPr>
            <p:ph idx="1" hasCustomPrompt="1"/>
          </p:nvPr>
        </p:nvSpPr>
        <p:spPr bwMode="gray">
          <a:xfrm>
            <a:off x="658698" y="1263233"/>
            <a:ext cx="13313005" cy="5703134"/>
          </a:xfrm>
        </p:spPr>
        <p:txBody>
          <a:bodyPr anchor="ctr"/>
          <a:lstStyle>
            <a:lvl1pPr marL="0" indent="0" algn="ctr">
              <a:spcBef>
                <a:spcPts val="1440"/>
              </a:spcBef>
              <a:buNone/>
              <a:defRPr sz="4800" b="1">
                <a:solidFill>
                  <a:schemeClr val="bg1"/>
                </a:solidFill>
              </a:defRPr>
            </a:lvl1pPr>
            <a:lvl2pPr marL="411549" indent="-205774">
              <a:defRPr/>
            </a:lvl2pPr>
          </a:lstStyle>
          <a:p>
            <a:pPr lvl="0"/>
            <a:r>
              <a:rPr lang="en-US"/>
              <a:t>click to edit master text styles</a:t>
            </a:r>
          </a:p>
        </p:txBody>
      </p:sp>
    </p:spTree>
    <p:extLst>
      <p:ext uri="{BB962C8B-B14F-4D97-AF65-F5344CB8AC3E}">
        <p14:creationId xmlns:p14="http://schemas.microsoft.com/office/powerpoint/2010/main" val="3449645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9178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908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1" y="3193106"/>
            <a:ext cx="12435840" cy="1634490"/>
          </a:xfrm>
        </p:spPr>
        <p:txBody>
          <a:bodyPr anchor="t"/>
          <a:lstStyle>
            <a:lvl1pPr algn="ctr">
              <a:defRPr sz="4300" b="1" cap="none">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097281" y="2793026"/>
            <a:ext cx="12435840" cy="504640"/>
          </a:xfrm>
        </p:spPr>
        <p:txBody>
          <a:bodyPr anchor="t"/>
          <a:lstStyle>
            <a:lvl1pPr marL="0" indent="0" algn="ctr">
              <a:buNone/>
              <a:defRPr sz="2400" b="1">
                <a:solidFill>
                  <a:schemeClr val="tx2"/>
                </a:solidFill>
              </a:defRPr>
            </a:lvl1pPr>
            <a:lvl2pPr marL="548731" indent="0">
              <a:buNone/>
              <a:defRPr sz="2200">
                <a:solidFill>
                  <a:schemeClr val="tx1">
                    <a:tint val="75000"/>
                  </a:schemeClr>
                </a:solidFill>
              </a:defRPr>
            </a:lvl2pPr>
            <a:lvl3pPr marL="1097463" indent="0">
              <a:buNone/>
              <a:defRPr sz="1900">
                <a:solidFill>
                  <a:schemeClr val="tx1">
                    <a:tint val="75000"/>
                  </a:schemeClr>
                </a:solidFill>
              </a:defRPr>
            </a:lvl3pPr>
            <a:lvl4pPr marL="1646194" indent="0">
              <a:buNone/>
              <a:defRPr sz="1700">
                <a:solidFill>
                  <a:schemeClr val="tx1">
                    <a:tint val="75000"/>
                  </a:schemeClr>
                </a:solidFill>
              </a:defRPr>
            </a:lvl4pPr>
            <a:lvl5pPr marL="2194926" indent="0">
              <a:buNone/>
              <a:defRPr sz="1700">
                <a:solidFill>
                  <a:schemeClr val="tx1">
                    <a:tint val="75000"/>
                  </a:schemeClr>
                </a:solidFill>
              </a:defRPr>
            </a:lvl5pPr>
            <a:lvl6pPr marL="2743657" indent="0">
              <a:buNone/>
              <a:defRPr sz="1700">
                <a:solidFill>
                  <a:schemeClr val="tx1">
                    <a:tint val="75000"/>
                  </a:schemeClr>
                </a:solidFill>
              </a:defRPr>
            </a:lvl6pPr>
            <a:lvl7pPr marL="3292389" indent="0">
              <a:buNone/>
              <a:defRPr sz="1700">
                <a:solidFill>
                  <a:schemeClr val="tx1">
                    <a:tint val="75000"/>
                  </a:schemeClr>
                </a:solidFill>
              </a:defRPr>
            </a:lvl7pPr>
            <a:lvl8pPr marL="3841120" indent="0">
              <a:buNone/>
              <a:defRPr sz="1700">
                <a:solidFill>
                  <a:schemeClr val="tx1">
                    <a:tint val="75000"/>
                  </a:schemeClr>
                </a:solidFill>
              </a:defRPr>
            </a:lvl8pPr>
            <a:lvl9pPr marL="4389852" indent="0">
              <a:buNone/>
              <a:defRPr sz="17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391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white with logo">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2B2A207-2381-4F1A-A350-F041CEE811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0153" y="899611"/>
            <a:ext cx="8990095" cy="6430379"/>
          </a:xfrm>
          <a:prstGeom prst="rect">
            <a:avLst/>
          </a:prstGeom>
        </p:spPr>
      </p:pic>
      <p:sp>
        <p:nvSpPr>
          <p:cNvPr id="4" name="TextBox 3">
            <a:extLst>
              <a:ext uri="{FF2B5EF4-FFF2-40B4-BE49-F238E27FC236}">
                <a16:creationId xmlns:a16="http://schemas.microsoft.com/office/drawing/2014/main" xmlns="" id="{D35F3A1F-B9EC-47B5-9D0C-29418C19F582}"/>
              </a:ext>
            </a:extLst>
          </p:cNvPr>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2020 Chevron</a:t>
            </a:r>
          </a:p>
        </p:txBody>
      </p:sp>
    </p:spTree>
    <p:extLst>
      <p:ext uri="{BB962C8B-B14F-4D97-AF65-F5344CB8AC3E}">
        <p14:creationId xmlns:p14="http://schemas.microsoft.com/office/powerpoint/2010/main" val="75554595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cover center logo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1828800" y="5388237"/>
            <a:ext cx="10972800" cy="914400"/>
          </a:xfrm>
        </p:spPr>
        <p:txBody>
          <a:bodyPr lIns="219493" rIns="219493">
            <a:noAutofit/>
          </a:bodyPr>
          <a:lstStyle>
            <a:lvl1pPr>
              <a:lnSpc>
                <a:spcPct val="90000"/>
              </a:lnSpc>
              <a:defRPr sz="6000" b="1">
                <a:solidFill>
                  <a:schemeClr val="bg2"/>
                </a:solidFill>
              </a:defRPr>
            </a:lvl1pPr>
          </a:lstStyle>
          <a:p>
            <a:r>
              <a:rPr lang="en-US"/>
              <a:t>Presentation title goes here</a:t>
            </a:r>
          </a:p>
        </p:txBody>
      </p:sp>
      <p:sp>
        <p:nvSpPr>
          <p:cNvPr id="3" name="Subtitle 2"/>
          <p:cNvSpPr>
            <a:spLocks noGrp="1"/>
          </p:cNvSpPr>
          <p:nvPr userDrawn="1">
            <p:ph type="subTitle" idx="1" hasCustomPrompt="1"/>
          </p:nvPr>
        </p:nvSpPr>
        <p:spPr>
          <a:xfrm>
            <a:off x="1828800" y="6433181"/>
            <a:ext cx="10972800" cy="731520"/>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2020 Chevron</a:t>
            </a:r>
          </a:p>
        </p:txBody>
      </p:sp>
      <p:pic>
        <p:nvPicPr>
          <p:cNvPr id="7" name="Picture 6" descr="A picture containing drawing, light&#10;&#10;Description automatically generated">
            <a:extLst>
              <a:ext uri="{FF2B5EF4-FFF2-40B4-BE49-F238E27FC236}">
                <a16:creationId xmlns:a16="http://schemas.microsoft.com/office/drawing/2014/main" xmlns="" id="{DA44F32C-3FA6-4A0D-AEC2-F9E57F3A16E1}"/>
              </a:ext>
            </a:extLst>
          </p:cNvPr>
          <p:cNvPicPr>
            <a:picLocks noChangeAspect="1"/>
          </p:cNvPicPr>
          <p:nvPr userDrawn="1"/>
        </p:nvPicPr>
        <p:blipFill>
          <a:blip r:embed="rId2"/>
          <a:stretch>
            <a:fillRect/>
          </a:stretch>
        </p:blipFill>
        <p:spPr>
          <a:xfrm>
            <a:off x="2702052" y="1917192"/>
            <a:ext cx="9226296" cy="3013128"/>
          </a:xfrm>
          <a:prstGeom prst="rect">
            <a:avLst/>
          </a:prstGeom>
        </p:spPr>
      </p:pic>
    </p:spTree>
    <p:extLst>
      <p:ext uri="{BB962C8B-B14F-4D97-AF65-F5344CB8AC3E}">
        <p14:creationId xmlns:p14="http://schemas.microsoft.com/office/powerpoint/2010/main" val="359016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4_cover left with image">
    <p:bg>
      <p:bgPr>
        <a:solidFill>
          <a:srgbClr val="0B2D71"/>
        </a:solidFill>
        <a:effectLst/>
      </p:bgPr>
    </p:bg>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xmlns="" id="{C3478C0E-0040-461E-AA8A-7751069B1671}"/>
              </a:ext>
            </a:extLst>
          </p:cNvPr>
          <p:cNvPicPr>
            <a:picLocks noChangeAspect="1"/>
          </p:cNvPicPr>
          <p:nvPr userDrawn="1"/>
        </p:nvPicPr>
        <p:blipFill rotWithShape="1">
          <a:blip r:embed="rId2"/>
          <a:srcRect t="39" r="6456" b="21088"/>
          <a:stretch/>
        </p:blipFill>
        <p:spPr>
          <a:xfrm>
            <a:off x="0" y="4094"/>
            <a:ext cx="14630400" cy="8225506"/>
          </a:xfrm>
          <a:prstGeom prst="rect">
            <a:avLst/>
          </a:prstGeom>
        </p:spPr>
      </p:pic>
      <p:pic>
        <p:nvPicPr>
          <p:cNvPr id="7" name="Picture 6" descr="A close up of text on a black background&#10;&#10;Description automatically generated">
            <a:extLst>
              <a:ext uri="{FF2B5EF4-FFF2-40B4-BE49-F238E27FC236}">
                <a16:creationId xmlns:a16="http://schemas.microsoft.com/office/drawing/2014/main" xmlns="" id="{161C7D19-DCB7-447E-B8C5-D297D2A7EA18}"/>
              </a:ext>
            </a:extLst>
          </p:cNvPr>
          <p:cNvPicPr>
            <a:picLocks noChangeAspect="1"/>
          </p:cNvPicPr>
          <p:nvPr userDrawn="1"/>
        </p:nvPicPr>
        <p:blipFill>
          <a:blip r:embed="rId3"/>
          <a:stretch>
            <a:fillRect/>
          </a:stretch>
        </p:blipFill>
        <p:spPr bwMode="gray">
          <a:xfrm>
            <a:off x="1391729" y="1080133"/>
            <a:ext cx="4914021" cy="3514871"/>
          </a:xfrm>
          <a:prstGeom prst="rect">
            <a:avLst/>
          </a:prstGeom>
        </p:spPr>
      </p:pic>
      <p:sp>
        <p:nvSpPr>
          <p:cNvPr id="2" name="Title 1"/>
          <p:cNvSpPr>
            <a:spLocks noGrp="1"/>
          </p:cNvSpPr>
          <p:nvPr userDrawn="1">
            <p:ph type="ctrTitle" hasCustomPrompt="1"/>
          </p:nvPr>
        </p:nvSpPr>
        <p:spPr bwMode="ltGray">
          <a:xfrm>
            <a:off x="0" y="5207030"/>
            <a:ext cx="7315200" cy="1505269"/>
          </a:xfrm>
        </p:spPr>
        <p:txBody>
          <a:bodyPr lIns="219493" rIns="219493">
            <a:noAutofit/>
          </a:bodyPr>
          <a:lstStyle>
            <a:lvl1pPr>
              <a:lnSpc>
                <a:spcPct val="90000"/>
              </a:lnSpc>
              <a:defRPr sz="4800" b="1">
                <a:solidFill>
                  <a:srgbClr val="009DD9"/>
                </a:solidFill>
              </a:defRPr>
            </a:lvl1pPr>
          </a:lstStyle>
          <a:p>
            <a:r>
              <a:rPr lang="en-US"/>
              <a:t>Presentation title </a:t>
            </a:r>
            <a:br>
              <a:rPr lang="en-US"/>
            </a:br>
            <a:r>
              <a:rPr lang="en-US"/>
              <a:t>goes here</a:t>
            </a:r>
          </a:p>
        </p:txBody>
      </p:sp>
      <p:sp>
        <p:nvSpPr>
          <p:cNvPr id="3" name="Subtitle 2"/>
          <p:cNvSpPr>
            <a:spLocks noGrp="1"/>
          </p:cNvSpPr>
          <p:nvPr userDrawn="1">
            <p:ph type="subTitle" idx="1" hasCustomPrompt="1"/>
          </p:nvPr>
        </p:nvSpPr>
        <p:spPr bwMode="gray">
          <a:xfrm>
            <a:off x="0" y="6755110"/>
            <a:ext cx="7315200" cy="1156594"/>
          </a:xfrm>
        </p:spPr>
        <p:txBody>
          <a:bodyPr lIns="219493" rIns="219493">
            <a:noAutofit/>
          </a:bodyPr>
          <a:lstStyle>
            <a:lvl1pPr marL="0" indent="0" algn="ctr">
              <a:spcBef>
                <a:spcPts val="0"/>
              </a:spcBef>
              <a:buNone/>
              <a:defRPr sz="2000" b="0" i="0" baseline="0">
                <a:solidFill>
                  <a:schemeClr val="bg1"/>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auto">
          <a:xfrm>
            <a:off x="658368" y="7943830"/>
            <a:ext cx="929742" cy="153888"/>
          </a:xfrm>
          <a:prstGeom prst="rect">
            <a:avLst/>
          </a:prstGeom>
          <a:noFill/>
        </p:spPr>
        <p:txBody>
          <a:bodyPr wrap="none" lIns="0" tIns="0" rIns="0" bIns="0" rtlCol="0">
            <a:spAutoFit/>
          </a:bodyPr>
          <a:lstStyle/>
          <a:p>
            <a:r>
              <a:rPr lang="en-US" sz="1000">
                <a:solidFill>
                  <a:prstClr val="white"/>
                </a:solidFill>
                <a:latin typeface="Arial"/>
              </a:rPr>
              <a:t>© 2022 Chevron</a:t>
            </a:r>
          </a:p>
        </p:txBody>
      </p:sp>
    </p:spTree>
    <p:extLst>
      <p:ext uri="{BB962C8B-B14F-4D97-AF65-F5344CB8AC3E}">
        <p14:creationId xmlns:p14="http://schemas.microsoft.com/office/powerpoint/2010/main" val="140656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4_cover right with image">
    <p:bg>
      <p:bgPr>
        <a:solidFill>
          <a:srgbClr val="0B2D71"/>
        </a:solidFill>
        <a:effectLst/>
      </p:bgPr>
    </p:bg>
    <p:spTree>
      <p:nvGrpSpPr>
        <p:cNvPr id="1" name=""/>
        <p:cNvGrpSpPr/>
        <p:nvPr/>
      </p:nvGrpSpPr>
      <p:grpSpPr>
        <a:xfrm>
          <a:off x="0" y="0"/>
          <a:ext cx="0" cy="0"/>
          <a:chOff x="0" y="0"/>
          <a:chExt cx="0" cy="0"/>
        </a:xfrm>
      </p:grpSpPr>
      <p:pic>
        <p:nvPicPr>
          <p:cNvPr id="10" name="Picture 9" descr="Two people sitting on a table&#10;&#10;Description automatically generated">
            <a:extLst>
              <a:ext uri="{FF2B5EF4-FFF2-40B4-BE49-F238E27FC236}">
                <a16:creationId xmlns:a16="http://schemas.microsoft.com/office/drawing/2014/main" xmlns="" id="{32C5CA21-8978-4A7F-B979-864397F99237}"/>
              </a:ext>
            </a:extLst>
          </p:cNvPr>
          <p:cNvPicPr>
            <a:picLocks noChangeAspect="1"/>
          </p:cNvPicPr>
          <p:nvPr userDrawn="1"/>
        </p:nvPicPr>
        <p:blipFill rotWithShape="1">
          <a:blip r:embed="rId2"/>
          <a:srcRect l="10351" t="13002" r="335" b="11654"/>
          <a:stretch/>
        </p:blipFill>
        <p:spPr>
          <a:xfrm>
            <a:off x="0" y="0"/>
            <a:ext cx="14630400" cy="8229599"/>
          </a:xfrm>
          <a:prstGeom prst="rect">
            <a:avLst/>
          </a:prstGeom>
        </p:spPr>
      </p:pic>
      <p:sp>
        <p:nvSpPr>
          <p:cNvPr id="2" name="Title 1"/>
          <p:cNvSpPr>
            <a:spLocks noGrp="1"/>
          </p:cNvSpPr>
          <p:nvPr userDrawn="1">
            <p:ph type="ctrTitle" hasCustomPrompt="1"/>
          </p:nvPr>
        </p:nvSpPr>
        <p:spPr bwMode="ltGray">
          <a:xfrm>
            <a:off x="7315199"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ltGray">
          <a:xfrm>
            <a:off x="7315199"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2022 Chevron</a:t>
            </a:r>
          </a:p>
        </p:txBody>
      </p:sp>
      <p:pic>
        <p:nvPicPr>
          <p:cNvPr id="7" name="Picture 6" descr="A close up of text on a black background&#10;&#10;Description automatically generated">
            <a:extLst>
              <a:ext uri="{FF2B5EF4-FFF2-40B4-BE49-F238E27FC236}">
                <a16:creationId xmlns:a16="http://schemas.microsoft.com/office/drawing/2014/main" xmlns="" id="{7BD3BE0A-BA94-4996-B6D6-DB075FA2F5D0}"/>
              </a:ext>
            </a:extLst>
          </p:cNvPr>
          <p:cNvPicPr>
            <a:picLocks noChangeAspect="1"/>
          </p:cNvPicPr>
          <p:nvPr userDrawn="1"/>
        </p:nvPicPr>
        <p:blipFill>
          <a:blip r:embed="rId3"/>
          <a:stretch>
            <a:fillRect/>
          </a:stretch>
        </p:blipFill>
        <p:spPr bwMode="gray">
          <a:xfrm>
            <a:off x="9601199" y="5565226"/>
            <a:ext cx="2743200" cy="1962136"/>
          </a:xfrm>
          <a:prstGeom prst="rect">
            <a:avLst/>
          </a:prstGeom>
        </p:spPr>
      </p:pic>
    </p:spTree>
    <p:extLst>
      <p:ext uri="{BB962C8B-B14F-4D97-AF65-F5344CB8AC3E}">
        <p14:creationId xmlns:p14="http://schemas.microsoft.com/office/powerpoint/2010/main" val="358341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5_cover left with image">
    <p:bg>
      <p:bgPr>
        <a:solidFill>
          <a:srgbClr val="0B2D71"/>
        </a:solidFill>
        <a:effectLst/>
      </p:bgPr>
    </p:bg>
    <p:spTree>
      <p:nvGrpSpPr>
        <p:cNvPr id="1" name=""/>
        <p:cNvGrpSpPr/>
        <p:nvPr/>
      </p:nvGrpSpPr>
      <p:grpSpPr>
        <a:xfrm>
          <a:off x="0" y="0"/>
          <a:ext cx="0" cy="0"/>
          <a:chOff x="0" y="0"/>
          <a:chExt cx="0" cy="0"/>
        </a:xfrm>
      </p:grpSpPr>
      <p:pic>
        <p:nvPicPr>
          <p:cNvPr id="8" name="Picture 7" descr="A person holding a gun&#10;&#10;Description automatically generated">
            <a:extLst>
              <a:ext uri="{FF2B5EF4-FFF2-40B4-BE49-F238E27FC236}">
                <a16:creationId xmlns:a16="http://schemas.microsoft.com/office/drawing/2014/main" xmlns="" id="{270A5C7D-A72A-4DE2-B54E-D5F0145A1AD0}"/>
              </a:ext>
            </a:extLst>
          </p:cNvPr>
          <p:cNvPicPr>
            <a:picLocks noChangeAspect="1"/>
          </p:cNvPicPr>
          <p:nvPr userDrawn="1"/>
        </p:nvPicPr>
        <p:blipFill rotWithShape="1">
          <a:blip r:embed="rId2"/>
          <a:srcRect b="15588"/>
          <a:stretch/>
        </p:blipFill>
        <p:spPr>
          <a:xfrm>
            <a:off x="0" y="-5219"/>
            <a:ext cx="14630400" cy="8234820"/>
          </a:xfrm>
          <a:prstGeom prst="rect">
            <a:avLst/>
          </a:prstGeom>
        </p:spPr>
      </p:pic>
      <p:sp>
        <p:nvSpPr>
          <p:cNvPr id="2" name="Title 1"/>
          <p:cNvSpPr>
            <a:spLocks noGrp="1"/>
          </p:cNvSpPr>
          <p:nvPr userDrawn="1">
            <p:ph type="ctrTitle" hasCustomPrompt="1"/>
          </p:nvPr>
        </p:nvSpPr>
        <p:spPr bwMode="gray">
          <a:xfrm>
            <a:off x="0"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gray">
          <a:xfrm>
            <a:off x="0"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2022 Chevron</a:t>
            </a:r>
          </a:p>
        </p:txBody>
      </p:sp>
      <p:pic>
        <p:nvPicPr>
          <p:cNvPr id="7" name="Picture 6" descr="A close up of text on a black background&#10;&#10;Description automatically generated">
            <a:extLst>
              <a:ext uri="{FF2B5EF4-FFF2-40B4-BE49-F238E27FC236}">
                <a16:creationId xmlns:a16="http://schemas.microsoft.com/office/drawing/2014/main" xmlns="" id="{7BD3BE0A-BA94-4996-B6D6-DB075FA2F5D0}"/>
              </a:ext>
            </a:extLst>
          </p:cNvPr>
          <p:cNvPicPr>
            <a:picLocks noChangeAspect="1"/>
          </p:cNvPicPr>
          <p:nvPr userDrawn="1"/>
        </p:nvPicPr>
        <p:blipFill>
          <a:blip r:embed="rId3"/>
          <a:stretch>
            <a:fillRect/>
          </a:stretch>
        </p:blipFill>
        <p:spPr bwMode="gray">
          <a:xfrm>
            <a:off x="2286000" y="5565226"/>
            <a:ext cx="2743200" cy="1962136"/>
          </a:xfrm>
          <a:prstGeom prst="rect">
            <a:avLst/>
          </a:prstGeom>
        </p:spPr>
      </p:pic>
    </p:spTree>
    <p:extLst>
      <p:ext uri="{BB962C8B-B14F-4D97-AF65-F5344CB8AC3E}">
        <p14:creationId xmlns:p14="http://schemas.microsoft.com/office/powerpoint/2010/main" val="347271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over right with image">
    <p:bg>
      <p:bgPr>
        <a:solidFill>
          <a:srgbClr val="0B2D7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514D6A48-79D5-4E79-B0D9-5A1B0B5373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311" t="4447" r="16941"/>
          <a:stretch/>
        </p:blipFill>
        <p:spPr>
          <a:xfrm>
            <a:off x="0" y="0"/>
            <a:ext cx="7331103" cy="8229600"/>
          </a:xfrm>
          <a:prstGeom prst="rect">
            <a:avLst/>
          </a:prstGeom>
        </p:spPr>
      </p:pic>
      <p:sp>
        <p:nvSpPr>
          <p:cNvPr id="2" name="Title 1"/>
          <p:cNvSpPr>
            <a:spLocks noGrp="1"/>
          </p:cNvSpPr>
          <p:nvPr userDrawn="1">
            <p:ph type="ctrTitle" hasCustomPrompt="1"/>
          </p:nvPr>
        </p:nvSpPr>
        <p:spPr bwMode="gray">
          <a:xfrm>
            <a:off x="7315200"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gray">
          <a:xfrm>
            <a:off x="7315200"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pic>
        <p:nvPicPr>
          <p:cNvPr id="11" name="Picture 10" descr="A picture containing drawing&#10;&#10;Description automatically generated">
            <a:extLst>
              <a:ext uri="{FF2B5EF4-FFF2-40B4-BE49-F238E27FC236}">
                <a16:creationId xmlns:a16="http://schemas.microsoft.com/office/drawing/2014/main" xmlns="" id="{AE508D71-C4E8-42D3-B2F2-B77CED814B45}"/>
              </a:ext>
            </a:extLst>
          </p:cNvPr>
          <p:cNvPicPr>
            <a:picLocks noChangeAspect="1"/>
          </p:cNvPicPr>
          <p:nvPr userDrawn="1"/>
        </p:nvPicPr>
        <p:blipFill>
          <a:blip r:embed="rId3"/>
          <a:stretch>
            <a:fillRect/>
          </a:stretch>
        </p:blipFill>
        <p:spPr bwMode="invGray">
          <a:xfrm>
            <a:off x="8925241" y="6069831"/>
            <a:ext cx="4095118" cy="1723809"/>
          </a:xfrm>
          <a:prstGeom prst="rect">
            <a:avLst/>
          </a:prstGeom>
        </p:spPr>
      </p:pic>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schemeClr val="tx1"/>
                </a:solidFill>
                <a:latin typeface="Arial"/>
              </a:rPr>
              <a:t>© 2022 Chevron</a:t>
            </a:r>
          </a:p>
        </p:txBody>
      </p:sp>
    </p:spTree>
    <p:extLst>
      <p:ext uri="{BB962C8B-B14F-4D97-AF65-F5344CB8AC3E}">
        <p14:creationId xmlns:p14="http://schemas.microsoft.com/office/powerpoint/2010/main" val="246302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over right with image">
    <p:bg>
      <p:bgPr>
        <a:solidFill>
          <a:srgbClr val="0B2D71"/>
        </a:solidFill>
        <a:effectLst/>
      </p:bgPr>
    </p:bg>
    <p:spTree>
      <p:nvGrpSpPr>
        <p:cNvPr id="1" name=""/>
        <p:cNvGrpSpPr/>
        <p:nvPr/>
      </p:nvGrpSpPr>
      <p:grpSpPr>
        <a:xfrm>
          <a:off x="0" y="0"/>
          <a:ext cx="0" cy="0"/>
          <a:chOff x="0" y="0"/>
          <a:chExt cx="0" cy="0"/>
        </a:xfrm>
      </p:grpSpPr>
      <p:pic>
        <p:nvPicPr>
          <p:cNvPr id="6" name="Picture 5" descr="A picture containing yellow, building, bicycle, snow&#10;&#10;Description automatically generated">
            <a:extLst>
              <a:ext uri="{FF2B5EF4-FFF2-40B4-BE49-F238E27FC236}">
                <a16:creationId xmlns:a16="http://schemas.microsoft.com/office/drawing/2014/main" xmlns="" id="{1319AEF3-3F21-4AC5-A2E7-C8FF221672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996" r="22744"/>
          <a:stretch/>
        </p:blipFill>
        <p:spPr>
          <a:xfrm>
            <a:off x="0" y="0"/>
            <a:ext cx="7315200" cy="8229600"/>
          </a:xfrm>
          <a:prstGeom prst="rect">
            <a:avLst/>
          </a:prstGeom>
        </p:spPr>
      </p:pic>
      <p:sp>
        <p:nvSpPr>
          <p:cNvPr id="2" name="Title 1"/>
          <p:cNvSpPr>
            <a:spLocks noGrp="1"/>
          </p:cNvSpPr>
          <p:nvPr userDrawn="1">
            <p:ph type="ctrTitle" hasCustomPrompt="1"/>
          </p:nvPr>
        </p:nvSpPr>
        <p:spPr bwMode="gray">
          <a:xfrm>
            <a:off x="7315200" y="1778556"/>
            <a:ext cx="7315201" cy="2130253"/>
          </a:xfrm>
        </p:spPr>
        <p:txBody>
          <a:bodyPr lIns="219493" rIns="219493">
            <a:noAutofit/>
          </a:bodyPr>
          <a:lstStyle>
            <a:lvl1pPr>
              <a:lnSpc>
                <a:spcPct val="80000"/>
              </a:lnSpc>
              <a:defRPr sz="8000" b="1">
                <a:solidFill>
                  <a:schemeClr val="bg2"/>
                </a:solidFill>
              </a:defRPr>
            </a:lvl1pPr>
          </a:lstStyle>
          <a:p>
            <a:r>
              <a:rPr lang="en-US"/>
              <a:t>Presentation title here</a:t>
            </a:r>
          </a:p>
        </p:txBody>
      </p:sp>
      <p:sp>
        <p:nvSpPr>
          <p:cNvPr id="3" name="Subtitle 2"/>
          <p:cNvSpPr>
            <a:spLocks noGrp="1"/>
          </p:cNvSpPr>
          <p:nvPr userDrawn="1">
            <p:ph type="subTitle" idx="1" hasCustomPrompt="1"/>
          </p:nvPr>
        </p:nvSpPr>
        <p:spPr bwMode="gray">
          <a:xfrm>
            <a:off x="7315200" y="4041124"/>
            <a:ext cx="7315201" cy="1156594"/>
          </a:xfrm>
        </p:spPr>
        <p:txBody>
          <a:bodyPr lIns="219493" rIns="219493">
            <a:noAutofit/>
          </a:bodyPr>
          <a:lstStyle>
            <a:lvl1pPr marL="0" indent="0" algn="ctr">
              <a:spcBef>
                <a:spcPts val="0"/>
              </a:spcBef>
              <a:buNone/>
              <a:defRPr sz="2000" b="0" i="0" baseline="0">
                <a:solidFill>
                  <a:schemeClr val="bg2"/>
                </a:solidFill>
              </a:defRPr>
            </a:lvl1pPr>
            <a:lvl2pPr marL="548731" indent="0" algn="ctr">
              <a:buNone/>
              <a:defRPr>
                <a:solidFill>
                  <a:schemeClr val="tx1">
                    <a:tint val="75000"/>
                  </a:schemeClr>
                </a:solidFill>
              </a:defRPr>
            </a:lvl2pPr>
            <a:lvl3pPr marL="1097463" indent="0" algn="ctr">
              <a:buNone/>
              <a:defRPr>
                <a:solidFill>
                  <a:schemeClr val="tx1">
                    <a:tint val="75000"/>
                  </a:schemeClr>
                </a:solidFill>
              </a:defRPr>
            </a:lvl3pPr>
            <a:lvl4pPr marL="1646194" indent="0" algn="ctr">
              <a:buNone/>
              <a:defRPr>
                <a:solidFill>
                  <a:schemeClr val="tx1">
                    <a:tint val="75000"/>
                  </a:schemeClr>
                </a:solidFill>
              </a:defRPr>
            </a:lvl4pPr>
            <a:lvl5pPr marL="2194926" indent="0" algn="ctr">
              <a:buNone/>
              <a:defRPr>
                <a:solidFill>
                  <a:schemeClr val="tx1">
                    <a:tint val="75000"/>
                  </a:schemeClr>
                </a:solidFill>
              </a:defRPr>
            </a:lvl5pPr>
            <a:lvl6pPr marL="2743657" indent="0" algn="ctr">
              <a:buNone/>
              <a:defRPr>
                <a:solidFill>
                  <a:schemeClr val="tx1">
                    <a:tint val="75000"/>
                  </a:schemeClr>
                </a:solidFill>
              </a:defRPr>
            </a:lvl6pPr>
            <a:lvl7pPr marL="3292389" indent="0" algn="ctr">
              <a:buNone/>
              <a:defRPr>
                <a:solidFill>
                  <a:schemeClr val="tx1">
                    <a:tint val="75000"/>
                  </a:schemeClr>
                </a:solidFill>
              </a:defRPr>
            </a:lvl7pPr>
            <a:lvl8pPr marL="3841120" indent="0" algn="ctr">
              <a:buNone/>
              <a:defRPr>
                <a:solidFill>
                  <a:schemeClr val="tx1">
                    <a:tint val="75000"/>
                  </a:schemeClr>
                </a:solidFill>
              </a:defRPr>
            </a:lvl8pPr>
            <a:lvl9pPr marL="4389852" indent="0" algn="ctr">
              <a:buNone/>
              <a:defRPr>
                <a:solidFill>
                  <a:schemeClr val="tx1">
                    <a:tint val="75000"/>
                  </a:schemeClr>
                </a:solidFill>
              </a:defRPr>
            </a:lvl9pPr>
          </a:lstStyle>
          <a:p>
            <a:r>
              <a:rPr lang="en-US"/>
              <a:t>Presenter, title, date</a:t>
            </a:r>
          </a:p>
        </p:txBody>
      </p:sp>
      <p:pic>
        <p:nvPicPr>
          <p:cNvPr id="11" name="Picture 10" descr="A picture containing drawing&#10;&#10;Description automatically generated">
            <a:extLst>
              <a:ext uri="{FF2B5EF4-FFF2-40B4-BE49-F238E27FC236}">
                <a16:creationId xmlns:a16="http://schemas.microsoft.com/office/drawing/2014/main" xmlns="" id="{AE508D71-C4E8-42D3-B2F2-B77CED814B45}"/>
              </a:ext>
            </a:extLst>
          </p:cNvPr>
          <p:cNvPicPr>
            <a:picLocks noChangeAspect="1"/>
          </p:cNvPicPr>
          <p:nvPr userDrawn="1"/>
        </p:nvPicPr>
        <p:blipFill>
          <a:blip r:embed="rId3"/>
          <a:stretch>
            <a:fillRect/>
          </a:stretch>
        </p:blipFill>
        <p:spPr bwMode="invGray">
          <a:xfrm>
            <a:off x="8925241" y="6069831"/>
            <a:ext cx="4095118" cy="1723809"/>
          </a:xfrm>
          <a:prstGeom prst="rect">
            <a:avLst/>
          </a:prstGeom>
        </p:spPr>
      </p:pic>
      <p:sp>
        <p:nvSpPr>
          <p:cNvPr id="9" name="TextBox 8"/>
          <p:cNvSpPr txBox="1"/>
          <p:nvPr userDrawn="1"/>
        </p:nvSpPr>
        <p:spPr bwMode="gray">
          <a:xfrm>
            <a:off x="658368" y="7943830"/>
            <a:ext cx="929742" cy="153888"/>
          </a:xfrm>
          <a:prstGeom prst="rect">
            <a:avLst/>
          </a:prstGeom>
          <a:noFill/>
        </p:spPr>
        <p:txBody>
          <a:bodyPr wrap="none" lIns="0" tIns="0" rIns="0" bIns="0" rtlCol="0">
            <a:spAutoFit/>
          </a:bodyPr>
          <a:lstStyle/>
          <a:p>
            <a:r>
              <a:rPr lang="en-US" sz="1000">
                <a:solidFill>
                  <a:schemeClr val="bg1"/>
                </a:solidFill>
                <a:latin typeface="Arial"/>
              </a:rPr>
              <a:t>© 2022 Chevron</a:t>
            </a:r>
          </a:p>
        </p:txBody>
      </p:sp>
    </p:spTree>
    <p:extLst>
      <p:ext uri="{BB962C8B-B14F-4D97-AF65-F5344CB8AC3E}">
        <p14:creationId xmlns:p14="http://schemas.microsoft.com/office/powerpoint/2010/main" val="272484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12679413" y="7943830"/>
            <a:ext cx="1293129" cy="147733"/>
          </a:xfrm>
          <a:prstGeom prst="rect">
            <a:avLst/>
          </a:prstGeom>
          <a:noFill/>
        </p:spPr>
        <p:txBody>
          <a:bodyPr wrap="square" lIns="0" tIns="0" rIns="0" bIns="0" rtlCol="0">
            <a:noAutofit/>
          </a:bodyPr>
          <a:lstStyle/>
          <a:p>
            <a:pPr algn="r"/>
            <a:fld id="{9A822660-8374-4340-934D-8C9E1AF0D0EE}" type="slidenum">
              <a:rPr lang="en-US" sz="1000" smtClean="0">
                <a:solidFill>
                  <a:prstClr val="black"/>
                </a:solidFill>
                <a:latin typeface="Arial"/>
              </a:rPr>
              <a:pPr algn="r"/>
              <a:t>‹#›</a:t>
            </a:fld>
            <a:endParaRPr lang="en-US" sz="1000">
              <a:solidFill>
                <a:prstClr val="black"/>
              </a:solidFill>
              <a:latin typeface="Arial"/>
            </a:endParaRPr>
          </a:p>
        </p:txBody>
      </p:sp>
      <p:sp>
        <p:nvSpPr>
          <p:cNvPr id="2" name="Title Placeholder 1"/>
          <p:cNvSpPr>
            <a:spLocks noGrp="1"/>
          </p:cNvSpPr>
          <p:nvPr>
            <p:ph type="title"/>
          </p:nvPr>
        </p:nvSpPr>
        <p:spPr>
          <a:xfrm>
            <a:off x="658368" y="288324"/>
            <a:ext cx="13313005" cy="1029730"/>
          </a:xfrm>
          <a:prstGeom prst="rect">
            <a:avLst/>
          </a:prstGeom>
        </p:spPr>
        <p:txBody>
          <a:bodyPr vert="horz" lIns="0" tIns="54873" rIns="0" bIns="54873" rtlCol="0" anchor="t">
            <a:noAutofit/>
          </a:bodyPr>
          <a:lstStyle/>
          <a:p>
            <a:r>
              <a:rPr lang="en-US"/>
              <a:t>Click to edit Master title style</a:t>
            </a:r>
          </a:p>
        </p:txBody>
      </p:sp>
      <p:sp>
        <p:nvSpPr>
          <p:cNvPr id="3" name="Text Placeholder 2"/>
          <p:cNvSpPr>
            <a:spLocks noGrp="1"/>
          </p:cNvSpPr>
          <p:nvPr>
            <p:ph type="body" idx="1"/>
          </p:nvPr>
        </p:nvSpPr>
        <p:spPr>
          <a:xfrm>
            <a:off x="658368" y="1598963"/>
            <a:ext cx="13313005" cy="58974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658368" y="7943830"/>
            <a:ext cx="929742" cy="153888"/>
          </a:xfrm>
          <a:prstGeom prst="rect">
            <a:avLst/>
          </a:prstGeom>
          <a:noFill/>
        </p:spPr>
        <p:txBody>
          <a:bodyPr wrap="none" lIns="0" tIns="0" rIns="0" bIns="0" rtlCol="0">
            <a:spAutoFit/>
          </a:bodyPr>
          <a:lstStyle/>
          <a:p>
            <a:r>
              <a:rPr lang="en-US" sz="1000">
                <a:solidFill>
                  <a:prstClr val="black"/>
                </a:solidFill>
                <a:latin typeface="Arial"/>
              </a:rPr>
              <a:t>© 2022 Chevron</a:t>
            </a:r>
          </a:p>
        </p:txBody>
      </p:sp>
      <p:pic>
        <p:nvPicPr>
          <p:cNvPr id="10" name="Picture 9" descr="A close up of a logo&#10;&#10;Description automatically generated">
            <a:extLst>
              <a:ext uri="{FF2B5EF4-FFF2-40B4-BE49-F238E27FC236}">
                <a16:creationId xmlns:a16="http://schemas.microsoft.com/office/drawing/2014/main" xmlns="" id="{B6620F7E-D3C2-4F7E-B1B3-7366E538964C}"/>
              </a:ext>
            </a:extLst>
          </p:cNvPr>
          <p:cNvPicPr>
            <a:picLocks noChangeAspect="1"/>
          </p:cNvPicPr>
          <p:nvPr userDrawn="1"/>
        </p:nvPicPr>
        <p:blipFill>
          <a:blip r:embed="rId15"/>
          <a:stretch>
            <a:fillRect/>
          </a:stretch>
        </p:blipFill>
        <p:spPr>
          <a:xfrm>
            <a:off x="7133267" y="7670434"/>
            <a:ext cx="360528" cy="402004"/>
          </a:xfrm>
          <a:prstGeom prst="rect">
            <a:avLst/>
          </a:prstGeom>
        </p:spPr>
      </p:pic>
    </p:spTree>
    <p:extLst>
      <p:ext uri="{BB962C8B-B14F-4D97-AF65-F5344CB8AC3E}">
        <p14:creationId xmlns:p14="http://schemas.microsoft.com/office/powerpoint/2010/main" val="3327171649"/>
      </p:ext>
    </p:extLst>
  </p:cSld>
  <p:clrMap bg1="lt1" tx1="dk1" bg2="lt2" tx2="dk2" accent1="accent1" accent2="accent2" accent3="accent3" accent4="accent4" accent5="accent5" accent6="accent6" hlink="hlink" folHlink="folHlink"/>
  <p:sldLayoutIdLst>
    <p:sldLayoutId id="2147483752" r:id="rId1"/>
    <p:sldLayoutId id="2147483708" r:id="rId2"/>
    <p:sldLayoutId id="2147483728" r:id="rId3"/>
    <p:sldLayoutId id="2147483734" r:id="rId4"/>
    <p:sldLayoutId id="2147483729" r:id="rId5"/>
    <p:sldLayoutId id="2147483730" r:id="rId6"/>
    <p:sldLayoutId id="2147483731" r:id="rId7"/>
    <p:sldLayoutId id="2147483721" r:id="rId8"/>
    <p:sldLayoutId id="2147483713" r:id="rId9"/>
    <p:sldLayoutId id="2147483724" r:id="rId10"/>
    <p:sldLayoutId id="2147483723" r:id="rId11"/>
    <p:sldLayoutId id="2147483725" r:id="rId12"/>
    <p:sldLayoutId id="2147483715" r:id="rId13"/>
  </p:sldLayoutIdLst>
  <p:hf sldNum="0" hdr="0" ftr="0" dt="0"/>
  <p:txStyles>
    <p:titleStyle>
      <a:lvl1pPr algn="ctr" defTabSz="548731" rtl="0" eaLnBrk="1" latinLnBrk="0" hangingPunct="1">
        <a:spcBef>
          <a:spcPct val="0"/>
        </a:spcBef>
        <a:buNone/>
        <a:defRPr sz="3400" b="1" kern="1200">
          <a:solidFill>
            <a:srgbClr val="0B2D71"/>
          </a:solidFill>
          <a:latin typeface="+mj-lt"/>
          <a:ea typeface="+mj-ea"/>
          <a:cs typeface="+mj-cs"/>
        </a:defRPr>
      </a:lvl1pPr>
    </p:titleStyle>
    <p:bodyStyle>
      <a:lvl1pPr marL="205774" indent="-205774" algn="l" defTabSz="548731" rtl="0" eaLnBrk="1" latinLnBrk="0" hangingPunct="1">
        <a:spcBef>
          <a:spcPts val="600"/>
        </a:spcBef>
        <a:buFont typeface="Arial"/>
        <a:buChar char="•"/>
        <a:defRPr sz="2200" kern="1200">
          <a:solidFill>
            <a:schemeClr val="tx1"/>
          </a:solidFill>
          <a:latin typeface="+mn-lt"/>
          <a:ea typeface="+mn-ea"/>
          <a:cs typeface="+mn-cs"/>
        </a:defRPr>
      </a:lvl1pPr>
      <a:lvl2pPr marL="411549" indent="-205774" algn="l" defTabSz="548731" rtl="0" eaLnBrk="1" latinLnBrk="0" hangingPunct="1">
        <a:spcBef>
          <a:spcPts val="600"/>
        </a:spcBef>
        <a:buFont typeface="Arial"/>
        <a:buChar char="–"/>
        <a:defRPr sz="2200" kern="1200">
          <a:solidFill>
            <a:schemeClr val="tx1"/>
          </a:solidFill>
          <a:latin typeface="+mn-lt"/>
          <a:ea typeface="+mn-ea"/>
          <a:cs typeface="+mn-cs"/>
        </a:defRPr>
      </a:lvl2pPr>
      <a:lvl3pPr marL="617323" indent="-205774" algn="l" defTabSz="548731" rtl="0" eaLnBrk="1" latinLnBrk="0" hangingPunct="1">
        <a:spcBef>
          <a:spcPts val="600"/>
        </a:spcBef>
        <a:buFont typeface="Arial"/>
        <a:buChar char="•"/>
        <a:defRPr sz="2200" kern="1200">
          <a:solidFill>
            <a:schemeClr val="tx1"/>
          </a:solidFill>
          <a:latin typeface="+mn-lt"/>
          <a:ea typeface="+mn-ea"/>
          <a:cs typeface="+mn-cs"/>
        </a:defRPr>
      </a:lvl3pPr>
      <a:lvl4pPr marL="823097" indent="-205774" algn="l" defTabSz="548731" rtl="0" eaLnBrk="1" latinLnBrk="0" hangingPunct="1">
        <a:spcBef>
          <a:spcPts val="600"/>
        </a:spcBef>
        <a:buSzPct val="100000"/>
        <a:buFont typeface="Arial"/>
        <a:buChar char="–"/>
        <a:defRPr sz="2200" kern="1200">
          <a:solidFill>
            <a:schemeClr val="tx1"/>
          </a:solidFill>
          <a:latin typeface="+mn-lt"/>
          <a:ea typeface="+mn-ea"/>
          <a:cs typeface="+mn-cs"/>
        </a:defRPr>
      </a:lvl4pPr>
      <a:lvl5pPr marL="1030777" indent="-207680" algn="l" defTabSz="548731" rtl="0" eaLnBrk="1" latinLnBrk="0" hangingPunct="1">
        <a:spcBef>
          <a:spcPts val="600"/>
        </a:spcBef>
        <a:buFont typeface="Arial"/>
        <a:buChar char="•"/>
        <a:defRPr sz="2200" kern="1200">
          <a:solidFill>
            <a:schemeClr val="tx1"/>
          </a:solidFill>
          <a:latin typeface="+mn-lt"/>
          <a:ea typeface="+mn-ea"/>
          <a:cs typeface="+mn-cs"/>
        </a:defRPr>
      </a:lvl5pPr>
      <a:lvl6pPr marL="3018023" indent="-274366" algn="l" defTabSz="548731" rtl="0" eaLnBrk="1" latinLnBrk="0" hangingPunct="1">
        <a:spcBef>
          <a:spcPct val="20000"/>
        </a:spcBef>
        <a:buFont typeface="Arial"/>
        <a:buChar char="•"/>
        <a:defRPr sz="2400" kern="1200">
          <a:solidFill>
            <a:schemeClr val="tx1"/>
          </a:solidFill>
          <a:latin typeface="+mn-lt"/>
          <a:ea typeface="+mn-ea"/>
          <a:cs typeface="+mn-cs"/>
        </a:defRPr>
      </a:lvl6pPr>
      <a:lvl7pPr marL="3566754" indent="-274366" algn="l" defTabSz="548731" rtl="0" eaLnBrk="1" latinLnBrk="0" hangingPunct="1">
        <a:spcBef>
          <a:spcPct val="20000"/>
        </a:spcBef>
        <a:buFont typeface="Arial"/>
        <a:buChar char="•"/>
        <a:defRPr sz="2400" kern="1200">
          <a:solidFill>
            <a:schemeClr val="tx1"/>
          </a:solidFill>
          <a:latin typeface="+mn-lt"/>
          <a:ea typeface="+mn-ea"/>
          <a:cs typeface="+mn-cs"/>
        </a:defRPr>
      </a:lvl7pPr>
      <a:lvl8pPr marL="4115486" indent="-274366" algn="l" defTabSz="548731" rtl="0" eaLnBrk="1" latinLnBrk="0" hangingPunct="1">
        <a:spcBef>
          <a:spcPct val="20000"/>
        </a:spcBef>
        <a:buFont typeface="Arial"/>
        <a:buChar char="•"/>
        <a:defRPr sz="2400" kern="1200">
          <a:solidFill>
            <a:schemeClr val="tx1"/>
          </a:solidFill>
          <a:latin typeface="+mn-lt"/>
          <a:ea typeface="+mn-ea"/>
          <a:cs typeface="+mn-cs"/>
        </a:defRPr>
      </a:lvl8pPr>
      <a:lvl9pPr marL="4664217" indent="-274366" algn="l" defTabSz="54873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12679413" y="7943830"/>
            <a:ext cx="1293129" cy="147733"/>
          </a:xfrm>
          <a:prstGeom prst="rect">
            <a:avLst/>
          </a:prstGeom>
          <a:noFill/>
        </p:spPr>
        <p:txBody>
          <a:bodyPr wrap="square" lIns="0" tIns="0" rIns="0" bIns="0" rtlCol="0">
            <a:noAutofit/>
          </a:bodyPr>
          <a:lstStyle/>
          <a:p>
            <a:pPr algn="r"/>
            <a:fld id="{9A822660-8374-4340-934D-8C9E1AF0D0EE}" type="slidenum">
              <a:rPr lang="en-US" sz="1000" smtClean="0"/>
              <a:pPr algn="r"/>
              <a:t>‹#›</a:t>
            </a:fld>
            <a:endParaRPr lang="en-US" sz="1000"/>
          </a:p>
        </p:txBody>
      </p:sp>
      <p:sp>
        <p:nvSpPr>
          <p:cNvPr id="2" name="Title Placeholder 1"/>
          <p:cNvSpPr>
            <a:spLocks noGrp="1"/>
          </p:cNvSpPr>
          <p:nvPr>
            <p:ph type="title"/>
          </p:nvPr>
        </p:nvSpPr>
        <p:spPr>
          <a:xfrm>
            <a:off x="658368" y="288324"/>
            <a:ext cx="13313005" cy="1029730"/>
          </a:xfrm>
          <a:prstGeom prst="rect">
            <a:avLst/>
          </a:prstGeom>
        </p:spPr>
        <p:txBody>
          <a:bodyPr vert="horz" lIns="0" tIns="54873" rIns="0" bIns="54873" rtlCol="0" anchor="t">
            <a:noAutofit/>
          </a:bodyPr>
          <a:lstStyle/>
          <a:p>
            <a:r>
              <a:rPr lang="en-US"/>
              <a:t>Click to edit Master title style</a:t>
            </a:r>
          </a:p>
        </p:txBody>
      </p:sp>
      <p:sp>
        <p:nvSpPr>
          <p:cNvPr id="3" name="Text Placeholder 2"/>
          <p:cNvSpPr>
            <a:spLocks noGrp="1"/>
          </p:cNvSpPr>
          <p:nvPr>
            <p:ph type="body" idx="1"/>
          </p:nvPr>
        </p:nvSpPr>
        <p:spPr>
          <a:xfrm>
            <a:off x="658368" y="1595438"/>
            <a:ext cx="13313005" cy="5900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658368" y="7943830"/>
            <a:ext cx="929742" cy="153888"/>
          </a:xfrm>
          <a:prstGeom prst="rect">
            <a:avLst/>
          </a:prstGeom>
          <a:noFill/>
        </p:spPr>
        <p:txBody>
          <a:bodyPr wrap="none" lIns="0" tIns="0" rIns="0" bIns="0" rtlCol="0">
            <a:spAutoFit/>
          </a:bodyPr>
          <a:lstStyle/>
          <a:p>
            <a:r>
              <a:rPr lang="en-US" sz="1000"/>
              <a:t>© 2022 Chevron</a:t>
            </a:r>
          </a:p>
        </p:txBody>
      </p:sp>
      <p:pic>
        <p:nvPicPr>
          <p:cNvPr id="9" name="Picture 8" descr="A close up of a logo&#10;&#10;Description automatically generated">
            <a:extLst>
              <a:ext uri="{FF2B5EF4-FFF2-40B4-BE49-F238E27FC236}">
                <a16:creationId xmlns:a16="http://schemas.microsoft.com/office/drawing/2014/main" xmlns="" id="{1BD37700-44E8-440A-9D17-EB5A8071DFD3}"/>
              </a:ext>
            </a:extLst>
          </p:cNvPr>
          <p:cNvPicPr>
            <a:picLocks noChangeAspect="1"/>
          </p:cNvPicPr>
          <p:nvPr userDrawn="1"/>
        </p:nvPicPr>
        <p:blipFill>
          <a:blip r:embed="rId13"/>
          <a:stretch>
            <a:fillRect/>
          </a:stretch>
        </p:blipFill>
        <p:spPr>
          <a:xfrm>
            <a:off x="7133267" y="7670434"/>
            <a:ext cx="360528" cy="402004"/>
          </a:xfrm>
          <a:prstGeom prst="rect">
            <a:avLst/>
          </a:prstGeom>
        </p:spPr>
      </p:pic>
    </p:spTree>
    <p:extLst>
      <p:ext uri="{BB962C8B-B14F-4D97-AF65-F5344CB8AC3E}">
        <p14:creationId xmlns:p14="http://schemas.microsoft.com/office/powerpoint/2010/main" val="348753664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89" r:id="rId3"/>
    <p:sldLayoutId id="2147483688" r:id="rId4"/>
    <p:sldLayoutId id="2147483660" r:id="rId5"/>
    <p:sldLayoutId id="2147483668" r:id="rId6"/>
    <p:sldLayoutId id="2147483661" r:id="rId7"/>
    <p:sldLayoutId id="2147483654" r:id="rId8"/>
    <p:sldLayoutId id="2147483655" r:id="rId9"/>
    <p:sldLayoutId id="2147483651" r:id="rId10"/>
    <p:sldLayoutId id="2147483716" r:id="rId11"/>
  </p:sldLayoutIdLst>
  <p:hf sldNum="0" hdr="0" ftr="0" dt="0"/>
  <p:txStyles>
    <p:titleStyle>
      <a:lvl1pPr algn="ctr" defTabSz="548731" rtl="0" eaLnBrk="1" latinLnBrk="0" hangingPunct="1">
        <a:spcBef>
          <a:spcPct val="0"/>
        </a:spcBef>
        <a:buNone/>
        <a:defRPr sz="3400" b="1" kern="1200">
          <a:solidFill>
            <a:srgbClr val="0B2D71"/>
          </a:solidFill>
          <a:latin typeface="+mj-lt"/>
          <a:ea typeface="+mj-ea"/>
          <a:cs typeface="+mj-cs"/>
        </a:defRPr>
      </a:lvl1pPr>
    </p:titleStyle>
    <p:bodyStyle>
      <a:lvl1pPr marL="205774" indent="-205774" algn="l" defTabSz="548731" rtl="0" eaLnBrk="1" latinLnBrk="0" hangingPunct="1">
        <a:spcBef>
          <a:spcPts val="600"/>
        </a:spcBef>
        <a:buFont typeface="Arial"/>
        <a:buChar char="•"/>
        <a:defRPr sz="2200" kern="1200">
          <a:solidFill>
            <a:schemeClr val="tx1"/>
          </a:solidFill>
          <a:latin typeface="+mn-lt"/>
          <a:ea typeface="+mn-ea"/>
          <a:cs typeface="+mn-cs"/>
        </a:defRPr>
      </a:lvl1pPr>
      <a:lvl2pPr marL="411549" indent="-205774" algn="l" defTabSz="548731" rtl="0" eaLnBrk="1" latinLnBrk="0" hangingPunct="1">
        <a:spcBef>
          <a:spcPts val="600"/>
        </a:spcBef>
        <a:buFont typeface="Arial"/>
        <a:buChar char="–"/>
        <a:defRPr sz="2200" kern="1200">
          <a:solidFill>
            <a:schemeClr val="tx1"/>
          </a:solidFill>
          <a:latin typeface="+mn-lt"/>
          <a:ea typeface="+mn-ea"/>
          <a:cs typeface="+mn-cs"/>
        </a:defRPr>
      </a:lvl2pPr>
      <a:lvl3pPr marL="617323" indent="-205774" algn="l" defTabSz="548731" rtl="0" eaLnBrk="1" latinLnBrk="0" hangingPunct="1">
        <a:spcBef>
          <a:spcPts val="600"/>
        </a:spcBef>
        <a:buFont typeface="Arial"/>
        <a:buChar char="•"/>
        <a:defRPr sz="2200" kern="1200">
          <a:solidFill>
            <a:schemeClr val="tx1"/>
          </a:solidFill>
          <a:latin typeface="+mn-lt"/>
          <a:ea typeface="+mn-ea"/>
          <a:cs typeface="+mn-cs"/>
        </a:defRPr>
      </a:lvl3pPr>
      <a:lvl4pPr marL="823097" indent="-205774" algn="l" defTabSz="548731" rtl="0" eaLnBrk="1" latinLnBrk="0" hangingPunct="1">
        <a:spcBef>
          <a:spcPts val="600"/>
        </a:spcBef>
        <a:buSzPct val="100000"/>
        <a:buFont typeface="Arial"/>
        <a:buChar char="–"/>
        <a:defRPr sz="2200" kern="1200">
          <a:solidFill>
            <a:schemeClr val="tx1"/>
          </a:solidFill>
          <a:latin typeface="+mn-lt"/>
          <a:ea typeface="+mn-ea"/>
          <a:cs typeface="+mn-cs"/>
        </a:defRPr>
      </a:lvl4pPr>
      <a:lvl5pPr marL="1030777" indent="-207680" algn="l" defTabSz="548731" rtl="0" eaLnBrk="1" latinLnBrk="0" hangingPunct="1">
        <a:spcBef>
          <a:spcPts val="600"/>
        </a:spcBef>
        <a:buFont typeface="Arial"/>
        <a:buChar char="•"/>
        <a:defRPr sz="2200" kern="1200">
          <a:solidFill>
            <a:schemeClr val="tx1"/>
          </a:solidFill>
          <a:latin typeface="+mn-lt"/>
          <a:ea typeface="+mn-ea"/>
          <a:cs typeface="+mn-cs"/>
        </a:defRPr>
      </a:lvl5pPr>
      <a:lvl6pPr marL="3018023" indent="-274366" algn="l" defTabSz="548731" rtl="0" eaLnBrk="1" latinLnBrk="0" hangingPunct="1">
        <a:spcBef>
          <a:spcPct val="20000"/>
        </a:spcBef>
        <a:buFont typeface="Arial"/>
        <a:buChar char="•"/>
        <a:defRPr sz="2400" kern="1200">
          <a:solidFill>
            <a:schemeClr val="tx1"/>
          </a:solidFill>
          <a:latin typeface="+mn-lt"/>
          <a:ea typeface="+mn-ea"/>
          <a:cs typeface="+mn-cs"/>
        </a:defRPr>
      </a:lvl6pPr>
      <a:lvl7pPr marL="3566754" indent="-274366" algn="l" defTabSz="548731" rtl="0" eaLnBrk="1" latinLnBrk="0" hangingPunct="1">
        <a:spcBef>
          <a:spcPct val="20000"/>
        </a:spcBef>
        <a:buFont typeface="Arial"/>
        <a:buChar char="•"/>
        <a:defRPr sz="2400" kern="1200">
          <a:solidFill>
            <a:schemeClr val="tx1"/>
          </a:solidFill>
          <a:latin typeface="+mn-lt"/>
          <a:ea typeface="+mn-ea"/>
          <a:cs typeface="+mn-cs"/>
        </a:defRPr>
      </a:lvl7pPr>
      <a:lvl8pPr marL="4115486" indent="-274366" algn="l" defTabSz="548731" rtl="0" eaLnBrk="1" latinLnBrk="0" hangingPunct="1">
        <a:spcBef>
          <a:spcPct val="20000"/>
        </a:spcBef>
        <a:buFont typeface="Arial"/>
        <a:buChar char="•"/>
        <a:defRPr sz="2400" kern="1200">
          <a:solidFill>
            <a:schemeClr val="tx1"/>
          </a:solidFill>
          <a:latin typeface="+mn-lt"/>
          <a:ea typeface="+mn-ea"/>
          <a:cs typeface="+mn-cs"/>
        </a:defRPr>
      </a:lvl8pPr>
      <a:lvl9pPr marL="4664217" indent="-274366" algn="l" defTabSz="54873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1" name="TextBox 10"/>
          <p:cNvSpPr txBox="1"/>
          <p:nvPr/>
        </p:nvSpPr>
        <p:spPr>
          <a:xfrm>
            <a:off x="12679413" y="7943830"/>
            <a:ext cx="1293129" cy="147733"/>
          </a:xfrm>
          <a:prstGeom prst="rect">
            <a:avLst/>
          </a:prstGeom>
          <a:noFill/>
        </p:spPr>
        <p:txBody>
          <a:bodyPr wrap="square" lIns="0" tIns="0" rIns="0" bIns="0" rtlCol="0">
            <a:noAutofit/>
          </a:bodyPr>
          <a:lstStyle/>
          <a:p>
            <a:pPr algn="r"/>
            <a:fld id="{9A822660-8374-4340-934D-8C9E1AF0D0EE}" type="slidenum">
              <a:rPr lang="en-US" sz="1000" smtClean="0">
                <a:solidFill>
                  <a:srgbClr val="FFFFFF"/>
                </a:solidFill>
                <a:latin typeface="Arial"/>
              </a:rPr>
              <a:pPr algn="r"/>
              <a:t>‹#›</a:t>
            </a:fld>
            <a:endParaRPr lang="en-US" sz="1000">
              <a:solidFill>
                <a:srgbClr val="FFFFFF"/>
              </a:solidFill>
              <a:latin typeface="Arial"/>
            </a:endParaRPr>
          </a:p>
        </p:txBody>
      </p:sp>
      <p:sp>
        <p:nvSpPr>
          <p:cNvPr id="2" name="Title Placeholder 1"/>
          <p:cNvSpPr>
            <a:spLocks noGrp="1"/>
          </p:cNvSpPr>
          <p:nvPr>
            <p:ph type="title"/>
          </p:nvPr>
        </p:nvSpPr>
        <p:spPr>
          <a:xfrm>
            <a:off x="658368" y="288324"/>
            <a:ext cx="13313005" cy="1029730"/>
          </a:xfrm>
          <a:prstGeom prst="rect">
            <a:avLst/>
          </a:prstGeom>
        </p:spPr>
        <p:txBody>
          <a:bodyPr vert="horz" lIns="0" tIns="54873" rIns="0" bIns="54873" rtlCol="0" anchor="t">
            <a:noAutofit/>
          </a:bodyPr>
          <a:lstStyle/>
          <a:p>
            <a:r>
              <a:rPr lang="en-US"/>
              <a:t>Click to edit Master title style</a:t>
            </a:r>
          </a:p>
        </p:txBody>
      </p:sp>
      <p:sp>
        <p:nvSpPr>
          <p:cNvPr id="3" name="Text Placeholder 2"/>
          <p:cNvSpPr>
            <a:spLocks noGrp="1"/>
          </p:cNvSpPr>
          <p:nvPr>
            <p:ph type="body" idx="1"/>
          </p:nvPr>
        </p:nvSpPr>
        <p:spPr>
          <a:xfrm>
            <a:off x="658368" y="1598963"/>
            <a:ext cx="13313005" cy="58974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658368" y="7943830"/>
            <a:ext cx="929742" cy="153888"/>
          </a:xfrm>
          <a:prstGeom prst="rect">
            <a:avLst/>
          </a:prstGeom>
          <a:noFill/>
        </p:spPr>
        <p:txBody>
          <a:bodyPr wrap="none" lIns="0" tIns="0" rIns="0" bIns="0" rtlCol="0">
            <a:spAutoFit/>
          </a:bodyPr>
          <a:lstStyle/>
          <a:p>
            <a:r>
              <a:rPr lang="en-US" sz="1000">
                <a:solidFill>
                  <a:srgbClr val="FFFFFF"/>
                </a:solidFill>
                <a:latin typeface="Arial"/>
              </a:rPr>
              <a:t>© 2022 Chevron</a:t>
            </a:r>
          </a:p>
        </p:txBody>
      </p:sp>
      <p:pic>
        <p:nvPicPr>
          <p:cNvPr id="7" name="Picture 6">
            <a:extLst>
              <a:ext uri="{FF2B5EF4-FFF2-40B4-BE49-F238E27FC236}">
                <a16:creationId xmlns:a16="http://schemas.microsoft.com/office/drawing/2014/main" xmlns="" id="{5349C101-26E0-4779-8D5A-BCADFB7EEDFC}"/>
              </a:ext>
            </a:extLst>
          </p:cNvPr>
          <p:cNvPicPr>
            <a:picLocks noChangeAspect="1"/>
          </p:cNvPicPr>
          <p:nvPr userDrawn="1"/>
        </p:nvPicPr>
        <p:blipFill>
          <a:blip r:embed="rId12"/>
          <a:srcRect/>
          <a:stretch/>
        </p:blipFill>
        <p:spPr bwMode="invGray">
          <a:xfrm>
            <a:off x="7133267" y="7670434"/>
            <a:ext cx="360527" cy="402004"/>
          </a:xfrm>
          <a:prstGeom prst="rect">
            <a:avLst/>
          </a:prstGeom>
        </p:spPr>
      </p:pic>
    </p:spTree>
    <p:extLst>
      <p:ext uri="{BB962C8B-B14F-4D97-AF65-F5344CB8AC3E}">
        <p14:creationId xmlns:p14="http://schemas.microsoft.com/office/powerpoint/2010/main" val="18519079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90" r:id="rId9"/>
    <p:sldLayoutId id="2147483717" r:id="rId10"/>
  </p:sldLayoutIdLst>
  <p:hf sldNum="0" hdr="0" ftr="0" dt="0"/>
  <p:txStyles>
    <p:titleStyle>
      <a:lvl1pPr algn="ctr" defTabSz="548731" rtl="0" eaLnBrk="1" latinLnBrk="0" hangingPunct="1">
        <a:spcBef>
          <a:spcPct val="0"/>
        </a:spcBef>
        <a:buNone/>
        <a:defRPr sz="3400" b="1" kern="1200">
          <a:solidFill>
            <a:srgbClr val="FFFFFF"/>
          </a:solidFill>
          <a:latin typeface="+mj-lt"/>
          <a:ea typeface="+mj-ea"/>
          <a:cs typeface="+mj-cs"/>
        </a:defRPr>
      </a:lvl1pPr>
    </p:titleStyle>
    <p:bodyStyle>
      <a:lvl1pPr marL="205774" indent="-205774" algn="l" defTabSz="548731" rtl="0" eaLnBrk="1" latinLnBrk="0" hangingPunct="1">
        <a:spcBef>
          <a:spcPts val="600"/>
        </a:spcBef>
        <a:buFont typeface="Arial"/>
        <a:buChar char="•"/>
        <a:defRPr sz="2200" kern="1200">
          <a:solidFill>
            <a:srgbClr val="FFFFFF"/>
          </a:solidFill>
          <a:latin typeface="+mn-lt"/>
          <a:ea typeface="+mn-ea"/>
          <a:cs typeface="+mn-cs"/>
        </a:defRPr>
      </a:lvl1pPr>
      <a:lvl2pPr marL="411549" indent="-205774" algn="l" defTabSz="548731" rtl="0" eaLnBrk="1" latinLnBrk="0" hangingPunct="1">
        <a:spcBef>
          <a:spcPts val="600"/>
        </a:spcBef>
        <a:buFont typeface="Arial"/>
        <a:buChar char="–"/>
        <a:defRPr sz="2200" kern="1200">
          <a:solidFill>
            <a:srgbClr val="FFFFFF"/>
          </a:solidFill>
          <a:latin typeface="+mn-lt"/>
          <a:ea typeface="+mn-ea"/>
          <a:cs typeface="+mn-cs"/>
        </a:defRPr>
      </a:lvl2pPr>
      <a:lvl3pPr marL="617323" indent="-205774" algn="l" defTabSz="548731" rtl="0" eaLnBrk="1" latinLnBrk="0" hangingPunct="1">
        <a:spcBef>
          <a:spcPts val="600"/>
        </a:spcBef>
        <a:buFont typeface="Arial"/>
        <a:buChar char="•"/>
        <a:defRPr sz="2200" kern="1200">
          <a:solidFill>
            <a:srgbClr val="FFFFFF"/>
          </a:solidFill>
          <a:latin typeface="+mn-lt"/>
          <a:ea typeface="+mn-ea"/>
          <a:cs typeface="+mn-cs"/>
        </a:defRPr>
      </a:lvl3pPr>
      <a:lvl4pPr marL="823097" indent="-205774" algn="l" defTabSz="548731" rtl="0" eaLnBrk="1" latinLnBrk="0" hangingPunct="1">
        <a:spcBef>
          <a:spcPts val="600"/>
        </a:spcBef>
        <a:buSzPct val="100000"/>
        <a:buFont typeface="Arial"/>
        <a:buChar char="–"/>
        <a:defRPr sz="2200" kern="1200">
          <a:solidFill>
            <a:srgbClr val="FFFFFF"/>
          </a:solidFill>
          <a:latin typeface="+mn-lt"/>
          <a:ea typeface="+mn-ea"/>
          <a:cs typeface="+mn-cs"/>
        </a:defRPr>
      </a:lvl4pPr>
      <a:lvl5pPr marL="1030777" indent="-207680" algn="l" defTabSz="548731" rtl="0" eaLnBrk="1" latinLnBrk="0" hangingPunct="1">
        <a:spcBef>
          <a:spcPts val="600"/>
        </a:spcBef>
        <a:buFont typeface="Arial"/>
        <a:buChar char="•"/>
        <a:defRPr sz="2200" kern="1200">
          <a:solidFill>
            <a:srgbClr val="FFFFFF"/>
          </a:solidFill>
          <a:latin typeface="+mn-lt"/>
          <a:ea typeface="+mn-ea"/>
          <a:cs typeface="+mn-cs"/>
        </a:defRPr>
      </a:lvl5pPr>
      <a:lvl6pPr marL="3018023" indent="-274366" algn="l" defTabSz="548731" rtl="0" eaLnBrk="1" latinLnBrk="0" hangingPunct="1">
        <a:spcBef>
          <a:spcPct val="20000"/>
        </a:spcBef>
        <a:buFont typeface="Arial"/>
        <a:buChar char="•"/>
        <a:defRPr sz="2400" kern="1200">
          <a:solidFill>
            <a:schemeClr val="tx1"/>
          </a:solidFill>
          <a:latin typeface="+mn-lt"/>
          <a:ea typeface="+mn-ea"/>
          <a:cs typeface="+mn-cs"/>
        </a:defRPr>
      </a:lvl6pPr>
      <a:lvl7pPr marL="3566754" indent="-274366" algn="l" defTabSz="548731" rtl="0" eaLnBrk="1" latinLnBrk="0" hangingPunct="1">
        <a:spcBef>
          <a:spcPct val="20000"/>
        </a:spcBef>
        <a:buFont typeface="Arial"/>
        <a:buChar char="•"/>
        <a:defRPr sz="2400" kern="1200">
          <a:solidFill>
            <a:schemeClr val="tx1"/>
          </a:solidFill>
          <a:latin typeface="+mn-lt"/>
          <a:ea typeface="+mn-ea"/>
          <a:cs typeface="+mn-cs"/>
        </a:defRPr>
      </a:lvl7pPr>
      <a:lvl8pPr marL="4115486" indent="-274366" algn="l" defTabSz="548731" rtl="0" eaLnBrk="1" latinLnBrk="0" hangingPunct="1">
        <a:spcBef>
          <a:spcPct val="20000"/>
        </a:spcBef>
        <a:buFont typeface="Arial"/>
        <a:buChar char="•"/>
        <a:defRPr sz="2400" kern="1200">
          <a:solidFill>
            <a:schemeClr val="tx1"/>
          </a:solidFill>
          <a:latin typeface="+mn-lt"/>
          <a:ea typeface="+mn-ea"/>
          <a:cs typeface="+mn-cs"/>
        </a:defRPr>
      </a:lvl8pPr>
      <a:lvl9pPr marL="4664217" indent="-274366" algn="l" defTabSz="54873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12679413" y="7943830"/>
            <a:ext cx="1293129" cy="147733"/>
          </a:xfrm>
          <a:prstGeom prst="rect">
            <a:avLst/>
          </a:prstGeom>
          <a:noFill/>
        </p:spPr>
        <p:txBody>
          <a:bodyPr wrap="square" lIns="0" tIns="0" rIns="0" bIns="0" rtlCol="0">
            <a:noAutofit/>
          </a:bodyPr>
          <a:lstStyle/>
          <a:p>
            <a:pPr algn="r"/>
            <a:fld id="{9A822660-8374-4340-934D-8C9E1AF0D0EE}" type="slidenum">
              <a:rPr lang="en-US" sz="1000" smtClean="0"/>
              <a:pPr algn="r"/>
              <a:t>‹#›</a:t>
            </a:fld>
            <a:endParaRPr lang="en-US" sz="1000"/>
          </a:p>
        </p:txBody>
      </p:sp>
      <p:sp>
        <p:nvSpPr>
          <p:cNvPr id="2" name="Title Placeholder 1"/>
          <p:cNvSpPr>
            <a:spLocks noGrp="1"/>
          </p:cNvSpPr>
          <p:nvPr>
            <p:ph type="title"/>
          </p:nvPr>
        </p:nvSpPr>
        <p:spPr>
          <a:xfrm>
            <a:off x="658368" y="288324"/>
            <a:ext cx="13313005" cy="1029730"/>
          </a:xfrm>
          <a:prstGeom prst="rect">
            <a:avLst/>
          </a:prstGeom>
        </p:spPr>
        <p:txBody>
          <a:bodyPr vert="horz" lIns="0" tIns="54873" rIns="0" bIns="54873" rtlCol="0" anchor="t">
            <a:noAutofit/>
          </a:bodyPr>
          <a:lstStyle/>
          <a:p>
            <a:r>
              <a:rPr lang="en-US"/>
              <a:t>Click to edit Master title style</a:t>
            </a:r>
          </a:p>
        </p:txBody>
      </p:sp>
      <p:sp>
        <p:nvSpPr>
          <p:cNvPr id="3" name="Text Placeholder 2"/>
          <p:cNvSpPr>
            <a:spLocks noGrp="1"/>
          </p:cNvSpPr>
          <p:nvPr>
            <p:ph type="body" idx="1"/>
          </p:nvPr>
        </p:nvSpPr>
        <p:spPr>
          <a:xfrm>
            <a:off x="658368" y="1595438"/>
            <a:ext cx="13313005" cy="5900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658368" y="7943830"/>
            <a:ext cx="929742" cy="153888"/>
          </a:xfrm>
          <a:prstGeom prst="rect">
            <a:avLst/>
          </a:prstGeom>
          <a:noFill/>
        </p:spPr>
        <p:txBody>
          <a:bodyPr wrap="none" lIns="0" tIns="0" rIns="0" bIns="0" rtlCol="0">
            <a:spAutoFit/>
          </a:bodyPr>
          <a:lstStyle/>
          <a:p>
            <a:r>
              <a:rPr lang="en-US" sz="1000"/>
              <a:t>© 2022 Chevron</a:t>
            </a:r>
          </a:p>
        </p:txBody>
      </p:sp>
      <p:pic>
        <p:nvPicPr>
          <p:cNvPr id="9" name="Picture 8" descr="A close up of a logo&#10;&#10;Description automatically generated">
            <a:extLst>
              <a:ext uri="{FF2B5EF4-FFF2-40B4-BE49-F238E27FC236}">
                <a16:creationId xmlns:a16="http://schemas.microsoft.com/office/drawing/2014/main" xmlns="" id="{1BD37700-44E8-440A-9D17-EB5A8071DFD3}"/>
              </a:ext>
            </a:extLst>
          </p:cNvPr>
          <p:cNvPicPr>
            <a:picLocks noChangeAspect="1"/>
          </p:cNvPicPr>
          <p:nvPr userDrawn="1"/>
        </p:nvPicPr>
        <p:blipFill>
          <a:blip r:embed="rId14"/>
          <a:stretch>
            <a:fillRect/>
          </a:stretch>
        </p:blipFill>
        <p:spPr>
          <a:xfrm>
            <a:off x="7133267" y="7670434"/>
            <a:ext cx="360528" cy="402004"/>
          </a:xfrm>
          <a:prstGeom prst="rect">
            <a:avLst/>
          </a:prstGeom>
        </p:spPr>
      </p:pic>
    </p:spTree>
    <p:extLst>
      <p:ext uri="{BB962C8B-B14F-4D97-AF65-F5344CB8AC3E}">
        <p14:creationId xmlns:p14="http://schemas.microsoft.com/office/powerpoint/2010/main" val="14092699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ctr" defTabSz="548731" rtl="0" eaLnBrk="1" latinLnBrk="0" hangingPunct="1">
        <a:spcBef>
          <a:spcPct val="0"/>
        </a:spcBef>
        <a:buNone/>
        <a:defRPr sz="3400" b="1" kern="1200">
          <a:solidFill>
            <a:schemeClr val="bg2"/>
          </a:solidFill>
          <a:latin typeface="+mj-lt"/>
          <a:ea typeface="+mj-ea"/>
          <a:cs typeface="+mj-cs"/>
        </a:defRPr>
      </a:lvl1pPr>
    </p:titleStyle>
    <p:bodyStyle>
      <a:lvl1pPr marL="205774" indent="-205774" algn="l" defTabSz="548731" rtl="0" eaLnBrk="1" latinLnBrk="0" hangingPunct="1">
        <a:spcBef>
          <a:spcPts val="600"/>
        </a:spcBef>
        <a:buFont typeface="Arial"/>
        <a:buChar char="•"/>
        <a:defRPr sz="2200" kern="1200">
          <a:solidFill>
            <a:schemeClr val="tx1"/>
          </a:solidFill>
          <a:latin typeface="+mn-lt"/>
          <a:ea typeface="+mn-ea"/>
          <a:cs typeface="+mn-cs"/>
        </a:defRPr>
      </a:lvl1pPr>
      <a:lvl2pPr marL="411549" indent="-205774" algn="l" defTabSz="548731" rtl="0" eaLnBrk="1" latinLnBrk="0" hangingPunct="1">
        <a:spcBef>
          <a:spcPts val="600"/>
        </a:spcBef>
        <a:buFont typeface="Arial"/>
        <a:buChar char="–"/>
        <a:defRPr sz="2200" kern="1200">
          <a:solidFill>
            <a:schemeClr val="tx1"/>
          </a:solidFill>
          <a:latin typeface="+mn-lt"/>
          <a:ea typeface="+mn-ea"/>
          <a:cs typeface="+mn-cs"/>
        </a:defRPr>
      </a:lvl2pPr>
      <a:lvl3pPr marL="617323" indent="-205774" algn="l" defTabSz="548731" rtl="0" eaLnBrk="1" latinLnBrk="0" hangingPunct="1">
        <a:spcBef>
          <a:spcPts val="600"/>
        </a:spcBef>
        <a:buFont typeface="Arial"/>
        <a:buChar char="•"/>
        <a:defRPr sz="2200" kern="1200">
          <a:solidFill>
            <a:schemeClr val="tx1"/>
          </a:solidFill>
          <a:latin typeface="+mn-lt"/>
          <a:ea typeface="+mn-ea"/>
          <a:cs typeface="+mn-cs"/>
        </a:defRPr>
      </a:lvl3pPr>
      <a:lvl4pPr marL="823097" indent="-205774" algn="l" defTabSz="548731" rtl="0" eaLnBrk="1" latinLnBrk="0" hangingPunct="1">
        <a:spcBef>
          <a:spcPts val="600"/>
        </a:spcBef>
        <a:buSzPct val="100000"/>
        <a:buFont typeface="Arial"/>
        <a:buChar char="–"/>
        <a:defRPr sz="2200" kern="1200">
          <a:solidFill>
            <a:schemeClr val="tx1"/>
          </a:solidFill>
          <a:latin typeface="+mn-lt"/>
          <a:ea typeface="+mn-ea"/>
          <a:cs typeface="+mn-cs"/>
        </a:defRPr>
      </a:lvl4pPr>
      <a:lvl5pPr marL="1030777" indent="-207680" algn="l" defTabSz="548731" rtl="0" eaLnBrk="1" latinLnBrk="0" hangingPunct="1">
        <a:spcBef>
          <a:spcPts val="600"/>
        </a:spcBef>
        <a:buFont typeface="Arial"/>
        <a:buChar char="•"/>
        <a:defRPr sz="2200" kern="1200">
          <a:solidFill>
            <a:schemeClr val="tx1"/>
          </a:solidFill>
          <a:latin typeface="+mn-lt"/>
          <a:ea typeface="+mn-ea"/>
          <a:cs typeface="+mn-cs"/>
        </a:defRPr>
      </a:lvl5pPr>
      <a:lvl6pPr marL="3018023" indent="-274366" algn="l" defTabSz="548731" rtl="0" eaLnBrk="1" latinLnBrk="0" hangingPunct="1">
        <a:spcBef>
          <a:spcPct val="20000"/>
        </a:spcBef>
        <a:buFont typeface="Arial"/>
        <a:buChar char="•"/>
        <a:defRPr sz="2400" kern="1200">
          <a:solidFill>
            <a:schemeClr val="tx1"/>
          </a:solidFill>
          <a:latin typeface="+mn-lt"/>
          <a:ea typeface="+mn-ea"/>
          <a:cs typeface="+mn-cs"/>
        </a:defRPr>
      </a:lvl6pPr>
      <a:lvl7pPr marL="3566754" indent="-274366" algn="l" defTabSz="548731" rtl="0" eaLnBrk="1" latinLnBrk="0" hangingPunct="1">
        <a:spcBef>
          <a:spcPct val="20000"/>
        </a:spcBef>
        <a:buFont typeface="Arial"/>
        <a:buChar char="•"/>
        <a:defRPr sz="2400" kern="1200">
          <a:solidFill>
            <a:schemeClr val="tx1"/>
          </a:solidFill>
          <a:latin typeface="+mn-lt"/>
          <a:ea typeface="+mn-ea"/>
          <a:cs typeface="+mn-cs"/>
        </a:defRPr>
      </a:lvl7pPr>
      <a:lvl8pPr marL="4115486" indent="-274366" algn="l" defTabSz="548731" rtl="0" eaLnBrk="1" latinLnBrk="0" hangingPunct="1">
        <a:spcBef>
          <a:spcPct val="20000"/>
        </a:spcBef>
        <a:buFont typeface="Arial"/>
        <a:buChar char="•"/>
        <a:defRPr sz="2400" kern="1200">
          <a:solidFill>
            <a:schemeClr val="tx1"/>
          </a:solidFill>
          <a:latin typeface="+mn-lt"/>
          <a:ea typeface="+mn-ea"/>
          <a:cs typeface="+mn-cs"/>
        </a:defRPr>
      </a:lvl8pPr>
      <a:lvl9pPr marL="4664217" indent="-274366" algn="l" defTabSz="54873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Colors" Target="../diagrams/colors1.xml"/><Relationship Id="rId11" Type="http://schemas.openxmlformats.org/officeDocument/2006/relationships/image" Target="../media/image20.svg"/><Relationship Id="rId5" Type="http://schemas.openxmlformats.org/officeDocument/2006/relationships/diagramQuickStyle" Target="../diagrams/quickStyle1.xml"/><Relationship Id="rId15" Type="http://schemas.openxmlformats.org/officeDocument/2006/relationships/image" Target="../media/image24.svg"/><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8.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0.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40.sv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36.sv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8.svg"/><Relationship Id="rId4" Type="http://schemas.openxmlformats.org/officeDocument/2006/relationships/image" Target="../media/image32.svg"/><Relationship Id="rId9" Type="http://schemas.openxmlformats.org/officeDocument/2006/relationships/image" Target="../media/image22.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KZ" sz="3200" dirty="0"/>
              <a:t>Нормативная база для развития </a:t>
            </a:r>
            <a:r>
              <a:rPr lang="ru-KZ" sz="3200" dirty="0" err="1"/>
              <a:t>низкоуглеродных</a:t>
            </a:r>
            <a:r>
              <a:rPr lang="ru-KZ" sz="3200" dirty="0"/>
              <a:t> технологий в Казахстане</a:t>
            </a:r>
            <a:endParaRPr lang="en-US" sz="3200" dirty="0"/>
          </a:p>
        </p:txBody>
      </p:sp>
    </p:spTree>
    <p:extLst>
      <p:ext uri="{BB962C8B-B14F-4D97-AF65-F5344CB8AC3E}">
        <p14:creationId xmlns:p14="http://schemas.microsoft.com/office/powerpoint/2010/main" val="323685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ACF1B9F-1243-48F5-8177-2A74DBB84F7E}"/>
              </a:ext>
            </a:extLst>
          </p:cNvPr>
          <p:cNvSpPr>
            <a:spLocks noGrp="1"/>
          </p:cNvSpPr>
          <p:nvPr>
            <p:ph type="title"/>
          </p:nvPr>
        </p:nvSpPr>
        <p:spPr/>
        <p:txBody>
          <a:bodyPr/>
          <a:lstStyle/>
          <a:p>
            <a:r>
              <a:rPr lang="ru-KZ" dirty="0"/>
              <a:t>Матрица классификации технологий</a:t>
            </a:r>
            <a:r>
              <a:rPr lang="en-US" dirty="0"/>
              <a:t/>
            </a:r>
            <a:br>
              <a:rPr lang="en-US" dirty="0"/>
            </a:br>
            <a:endParaRPr lang="en-US" sz="2800" dirty="0">
              <a:cs typeface="Arial"/>
            </a:endParaRPr>
          </a:p>
        </p:txBody>
      </p:sp>
      <p:grpSp>
        <p:nvGrpSpPr>
          <p:cNvPr id="137" name="Group 136">
            <a:extLst>
              <a:ext uri="{FF2B5EF4-FFF2-40B4-BE49-F238E27FC236}">
                <a16:creationId xmlns:a16="http://schemas.microsoft.com/office/drawing/2014/main" xmlns="" id="{27EBB377-1C85-42D5-B62D-F3FEC8A90383}"/>
              </a:ext>
            </a:extLst>
          </p:cNvPr>
          <p:cNvGrpSpPr/>
          <p:nvPr/>
        </p:nvGrpSpPr>
        <p:grpSpPr>
          <a:xfrm>
            <a:off x="12315329" y="2035103"/>
            <a:ext cx="2083343" cy="1181866"/>
            <a:chOff x="13020371" y="3672357"/>
            <a:chExt cx="2083342" cy="1181866"/>
          </a:xfrm>
        </p:grpSpPr>
        <p:grpSp>
          <p:nvGrpSpPr>
            <p:cNvPr id="138" name="Group 137">
              <a:extLst>
                <a:ext uri="{FF2B5EF4-FFF2-40B4-BE49-F238E27FC236}">
                  <a16:creationId xmlns:a16="http://schemas.microsoft.com/office/drawing/2014/main" xmlns="" id="{9D1DC8CE-8299-42B9-B54A-94A4C5CA65B0}"/>
                </a:ext>
              </a:extLst>
            </p:cNvPr>
            <p:cNvGrpSpPr/>
            <p:nvPr/>
          </p:nvGrpSpPr>
          <p:grpSpPr>
            <a:xfrm>
              <a:off x="13156760" y="3787350"/>
              <a:ext cx="1514049" cy="276999"/>
              <a:chOff x="13340545" y="5322965"/>
              <a:chExt cx="1514049" cy="276999"/>
            </a:xfrm>
          </p:grpSpPr>
          <p:sp>
            <p:nvSpPr>
              <p:cNvPr id="146" name="Star: 5 Points 145">
                <a:extLst>
                  <a:ext uri="{FF2B5EF4-FFF2-40B4-BE49-F238E27FC236}">
                    <a16:creationId xmlns:a16="http://schemas.microsoft.com/office/drawing/2014/main" xmlns="" id="{57B92BA4-9381-4922-9DD4-DA248E753A97}"/>
                  </a:ext>
                </a:extLst>
              </p:cNvPr>
              <p:cNvSpPr/>
              <p:nvPr/>
            </p:nvSpPr>
            <p:spPr>
              <a:xfrm>
                <a:off x="13340545" y="5356005"/>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TextBox 146">
                <a:extLst>
                  <a:ext uri="{FF2B5EF4-FFF2-40B4-BE49-F238E27FC236}">
                    <a16:creationId xmlns:a16="http://schemas.microsoft.com/office/drawing/2014/main" xmlns="" id="{C9B6E863-FF5A-4E6F-B5B1-5FE7849D6BAB}"/>
                  </a:ext>
                </a:extLst>
              </p:cNvPr>
              <p:cNvSpPr txBox="1"/>
              <p:nvPr/>
            </p:nvSpPr>
            <p:spPr>
              <a:xfrm>
                <a:off x="13559240" y="5322965"/>
                <a:ext cx="1295354" cy="27699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200" b="0" i="0" u="none" strike="noStrike" kern="1200" cap="none" spc="0" normalizeH="0" baseline="0" noProof="0" dirty="0">
                    <a:ln>
                      <a:noFill/>
                    </a:ln>
                    <a:solidFill>
                      <a:prstClr val="black"/>
                    </a:solidFill>
                    <a:effectLst/>
                    <a:uLnTx/>
                    <a:uFillTx/>
                    <a:latin typeface="Arial"/>
                    <a:ea typeface="+mn-ea"/>
                    <a:cs typeface="+mn-cs"/>
                  </a:rPr>
                  <a:t>Дорогостоящие</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9" name="Group 138">
              <a:extLst>
                <a:ext uri="{FF2B5EF4-FFF2-40B4-BE49-F238E27FC236}">
                  <a16:creationId xmlns:a16="http://schemas.microsoft.com/office/drawing/2014/main" xmlns="" id="{97104A09-BE07-4DFE-910B-B443F9F29337}"/>
                </a:ext>
              </a:extLst>
            </p:cNvPr>
            <p:cNvGrpSpPr/>
            <p:nvPr/>
          </p:nvGrpSpPr>
          <p:grpSpPr>
            <a:xfrm>
              <a:off x="13156760" y="4110515"/>
              <a:ext cx="1800858" cy="276999"/>
              <a:chOff x="13340545" y="5322965"/>
              <a:chExt cx="1800858" cy="276999"/>
            </a:xfrm>
          </p:grpSpPr>
          <p:sp>
            <p:nvSpPr>
              <p:cNvPr id="144" name="Star: 5 Points 143">
                <a:extLst>
                  <a:ext uri="{FF2B5EF4-FFF2-40B4-BE49-F238E27FC236}">
                    <a16:creationId xmlns:a16="http://schemas.microsoft.com/office/drawing/2014/main" xmlns="" id="{55567ED3-9A5A-401F-93CF-CA057B8A824C}"/>
                  </a:ext>
                </a:extLst>
              </p:cNvPr>
              <p:cNvSpPr/>
              <p:nvPr/>
            </p:nvSpPr>
            <p:spPr>
              <a:xfrm>
                <a:off x="13340545" y="535600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5" name="TextBox 144">
                <a:extLst>
                  <a:ext uri="{FF2B5EF4-FFF2-40B4-BE49-F238E27FC236}">
                    <a16:creationId xmlns:a16="http://schemas.microsoft.com/office/drawing/2014/main" xmlns="" id="{78515AA0-864A-43E7-92B3-5366C21CD90F}"/>
                  </a:ext>
                </a:extLst>
              </p:cNvPr>
              <p:cNvSpPr txBox="1"/>
              <p:nvPr/>
            </p:nvSpPr>
            <p:spPr>
              <a:xfrm>
                <a:off x="13559240" y="5322965"/>
                <a:ext cx="1582163" cy="27699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200" b="0" i="0" u="none" strike="noStrike" kern="1200" cap="none" spc="0" normalizeH="0" baseline="0" noProof="0" dirty="0">
                    <a:ln>
                      <a:noFill/>
                    </a:ln>
                    <a:solidFill>
                      <a:prstClr val="black"/>
                    </a:solidFill>
                    <a:effectLst/>
                    <a:uLnTx/>
                    <a:uFillTx/>
                    <a:latin typeface="Arial"/>
                    <a:ea typeface="+mn-ea"/>
                    <a:cs typeface="+mn-cs"/>
                  </a:rPr>
                  <a:t>Средняя стоимость</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0" name="Group 139">
              <a:extLst>
                <a:ext uri="{FF2B5EF4-FFF2-40B4-BE49-F238E27FC236}">
                  <a16:creationId xmlns:a16="http://schemas.microsoft.com/office/drawing/2014/main" xmlns="" id="{DF401DC5-5AA0-4DDD-B745-7C55D16B97F3}"/>
                </a:ext>
              </a:extLst>
            </p:cNvPr>
            <p:cNvGrpSpPr/>
            <p:nvPr/>
          </p:nvGrpSpPr>
          <p:grpSpPr>
            <a:xfrm>
              <a:off x="13156760" y="4410983"/>
              <a:ext cx="1689033" cy="276999"/>
              <a:chOff x="13340545" y="5322965"/>
              <a:chExt cx="1689033" cy="276999"/>
            </a:xfrm>
          </p:grpSpPr>
          <p:sp>
            <p:nvSpPr>
              <p:cNvPr id="142" name="Star: 5 Points 141">
                <a:extLst>
                  <a:ext uri="{FF2B5EF4-FFF2-40B4-BE49-F238E27FC236}">
                    <a16:creationId xmlns:a16="http://schemas.microsoft.com/office/drawing/2014/main" xmlns="" id="{E7285AC1-78D4-41F5-9766-85BB9807CF4C}"/>
                  </a:ext>
                </a:extLst>
              </p:cNvPr>
              <p:cNvSpPr/>
              <p:nvPr/>
            </p:nvSpPr>
            <p:spPr>
              <a:xfrm>
                <a:off x="13340545" y="535600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3" name="TextBox 142">
                <a:extLst>
                  <a:ext uri="{FF2B5EF4-FFF2-40B4-BE49-F238E27FC236}">
                    <a16:creationId xmlns:a16="http://schemas.microsoft.com/office/drawing/2014/main" xmlns="" id="{634FBD50-E33E-465D-9D78-052770CB3200}"/>
                  </a:ext>
                </a:extLst>
              </p:cNvPr>
              <p:cNvSpPr txBox="1"/>
              <p:nvPr/>
            </p:nvSpPr>
            <p:spPr>
              <a:xfrm>
                <a:off x="13559240" y="5322965"/>
                <a:ext cx="1470338" cy="27699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200" b="0" i="0" u="none" strike="noStrike" kern="1200" cap="none" spc="0" normalizeH="0" baseline="0" noProof="0" dirty="0">
                    <a:ln>
                      <a:noFill/>
                    </a:ln>
                    <a:solidFill>
                      <a:prstClr val="black"/>
                    </a:solidFill>
                    <a:effectLst/>
                    <a:uLnTx/>
                    <a:uFillTx/>
                    <a:latin typeface="Arial"/>
                    <a:ea typeface="+mn-ea"/>
                    <a:cs typeface="+mn-cs"/>
                  </a:rPr>
                  <a:t>Низкая стоимость</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41" name="Rectangle 140">
              <a:extLst>
                <a:ext uri="{FF2B5EF4-FFF2-40B4-BE49-F238E27FC236}">
                  <a16:creationId xmlns:a16="http://schemas.microsoft.com/office/drawing/2014/main" xmlns="" id="{A0AE748F-1BB0-44CA-BB51-A09FDB057026}"/>
                </a:ext>
              </a:extLst>
            </p:cNvPr>
            <p:cNvSpPr/>
            <p:nvPr/>
          </p:nvSpPr>
          <p:spPr>
            <a:xfrm>
              <a:off x="13020371" y="3672357"/>
              <a:ext cx="2083342" cy="118186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TextBox 95">
            <a:extLst>
              <a:ext uri="{FF2B5EF4-FFF2-40B4-BE49-F238E27FC236}">
                <a16:creationId xmlns:a16="http://schemas.microsoft.com/office/drawing/2014/main" xmlns="" id="{00B0555D-F5D2-4B54-B957-B474A02B73AA}"/>
              </a:ext>
            </a:extLst>
          </p:cNvPr>
          <p:cNvSpPr txBox="1"/>
          <p:nvPr/>
        </p:nvSpPr>
        <p:spPr>
          <a:xfrm>
            <a:off x="195515" y="2613010"/>
            <a:ext cx="1374094" cy="430887"/>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Высок</a:t>
            </a:r>
            <a:r>
              <a:rPr lang="ru-KZ" sz="1100" u="sng" dirty="0">
                <a:solidFill>
                  <a:prstClr val="black"/>
                </a:solidFill>
                <a:latin typeface="Arial"/>
                <a:cs typeface="Calibri" panose="020F0502020204030204" pitchFamily="34" charset="0"/>
              </a:rPr>
              <a:t>ое влияние </a:t>
            </a:r>
          </a:p>
          <a:p>
            <a:pPr marL="0" marR="0" lvl="0" indent="0" defTabSz="548731" rtl="0" eaLnBrk="1" fontAlgn="auto" latinLnBrk="0" hangingPunct="1">
              <a:lnSpc>
                <a:spcPct val="100000"/>
              </a:lnSpc>
              <a:spcBef>
                <a:spcPts val="0"/>
              </a:spcBef>
              <a:spcAft>
                <a:spcPts val="0"/>
              </a:spcAft>
              <a:buClrTx/>
              <a:buSzTx/>
              <a:buFontTx/>
              <a:buNone/>
              <a:tabLst/>
              <a:defRPr/>
            </a:pPr>
            <a:r>
              <a:rPr lang="ru-KZ" sz="1100" u="sng" dirty="0">
                <a:solidFill>
                  <a:prstClr val="black"/>
                </a:solidFill>
                <a:latin typeface="Arial"/>
                <a:cs typeface="Calibri" panose="020F0502020204030204" pitchFamily="34" charset="0"/>
              </a:rPr>
              <a:t>на</a:t>
            </a: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 выбросы</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grpSp>
        <p:nvGrpSpPr>
          <p:cNvPr id="3" name="Group 2">
            <a:extLst>
              <a:ext uri="{FF2B5EF4-FFF2-40B4-BE49-F238E27FC236}">
                <a16:creationId xmlns:a16="http://schemas.microsoft.com/office/drawing/2014/main" xmlns="" id="{F84526B2-FC01-4E9D-BB1A-0FF2C2CC208F}"/>
              </a:ext>
            </a:extLst>
          </p:cNvPr>
          <p:cNvGrpSpPr/>
          <p:nvPr/>
        </p:nvGrpSpPr>
        <p:grpSpPr>
          <a:xfrm>
            <a:off x="17581" y="1205948"/>
            <a:ext cx="12297748" cy="6258177"/>
            <a:chOff x="17581" y="1365996"/>
            <a:chExt cx="10870924" cy="5112204"/>
          </a:xfrm>
        </p:grpSpPr>
        <p:cxnSp>
          <p:nvCxnSpPr>
            <p:cNvPr id="73" name="Straight Connector 72">
              <a:extLst>
                <a:ext uri="{FF2B5EF4-FFF2-40B4-BE49-F238E27FC236}">
                  <a16:creationId xmlns:a16="http://schemas.microsoft.com/office/drawing/2014/main" xmlns="" id="{B8153149-E3A3-4EC9-A045-740CD8863637}"/>
                </a:ext>
              </a:extLst>
            </p:cNvPr>
            <p:cNvCxnSpPr/>
            <p:nvPr/>
          </p:nvCxnSpPr>
          <p:spPr>
            <a:xfrm flipV="1">
              <a:off x="1493568" y="2007351"/>
              <a:ext cx="0" cy="3979333"/>
            </a:xfrm>
            <a:prstGeom prst="line">
              <a:avLst/>
            </a:prstGeom>
            <a:ln w="28575" cmpd="sng">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xmlns="" id="{0DE4C4C7-7898-4BB6-9104-8CEC7972B05E}"/>
                </a:ext>
              </a:extLst>
            </p:cNvPr>
            <p:cNvCxnSpPr>
              <a:cxnSpLocks/>
            </p:cNvCxnSpPr>
            <p:nvPr/>
          </p:nvCxnSpPr>
          <p:spPr>
            <a:xfrm>
              <a:off x="1292942" y="5968366"/>
              <a:ext cx="9275704" cy="84667"/>
            </a:xfrm>
            <a:prstGeom prst="line">
              <a:avLst/>
            </a:prstGeom>
            <a:ln w="28575" cmpd="sng">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FCBB25CB-0ECD-4E7D-A71E-F55383FACB9A}"/>
                </a:ext>
              </a:extLst>
            </p:cNvPr>
            <p:cNvCxnSpPr/>
            <p:nvPr/>
          </p:nvCxnSpPr>
          <p:spPr>
            <a:xfrm>
              <a:off x="4288904" y="1856166"/>
              <a:ext cx="0" cy="4148666"/>
            </a:xfrm>
            <a:prstGeom prst="line">
              <a:avLst/>
            </a:prstGeom>
            <a:ln w="6350" cmpd="sng">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xmlns="" id="{EAA917BD-5636-412B-9010-84252874E8D3}"/>
                </a:ext>
              </a:extLst>
            </p:cNvPr>
            <p:cNvCxnSpPr>
              <a:cxnSpLocks/>
            </p:cNvCxnSpPr>
            <p:nvPr/>
          </p:nvCxnSpPr>
          <p:spPr>
            <a:xfrm flipH="1" flipV="1">
              <a:off x="1491091" y="3134136"/>
              <a:ext cx="9280512" cy="37708"/>
            </a:xfrm>
            <a:prstGeom prst="line">
              <a:avLst/>
            </a:prstGeom>
            <a:ln w="6350" cmpd="sng">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77" name="Group 76">
              <a:extLst>
                <a:ext uri="{FF2B5EF4-FFF2-40B4-BE49-F238E27FC236}">
                  <a16:creationId xmlns:a16="http://schemas.microsoft.com/office/drawing/2014/main" xmlns="" id="{C581DF1C-0D31-4F96-9E75-56E11DDC5FFA}"/>
                </a:ext>
              </a:extLst>
            </p:cNvPr>
            <p:cNvGrpSpPr/>
            <p:nvPr/>
          </p:nvGrpSpPr>
          <p:grpSpPr>
            <a:xfrm>
              <a:off x="8185638" y="2212344"/>
              <a:ext cx="694421" cy="347307"/>
              <a:chOff x="9984808" y="2114670"/>
              <a:chExt cx="833305" cy="416767"/>
            </a:xfrm>
          </p:grpSpPr>
          <p:sp>
            <p:nvSpPr>
              <p:cNvPr id="135" name="TextBox 134">
                <a:extLst>
                  <a:ext uri="{FF2B5EF4-FFF2-40B4-BE49-F238E27FC236}">
                    <a16:creationId xmlns:a16="http://schemas.microsoft.com/office/drawing/2014/main" xmlns="" id="{0906F5DE-7BE2-4D24-81C1-BC9FE439F3F0}"/>
                  </a:ext>
                </a:extLst>
              </p:cNvPr>
              <p:cNvSpPr txBox="1"/>
              <p:nvPr/>
            </p:nvSpPr>
            <p:spPr>
              <a:xfrm>
                <a:off x="9984808" y="2269828"/>
                <a:ext cx="833305" cy="26160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1. CCS</a:t>
                </a:r>
                <a:r>
                  <a:rPr kumimoji="0" lang="ru-KZ" sz="1100" b="1" i="0" u="none" strike="noStrike" kern="1200" cap="none" spc="0" normalizeH="0" baseline="0" noProof="0" dirty="0">
                    <a:ln>
                      <a:noFill/>
                    </a:ln>
                    <a:effectLst/>
                    <a:uLnTx/>
                    <a:uFillTx/>
                    <a:latin typeface="Arial"/>
                    <a:ea typeface="+mn-ea"/>
                    <a:cs typeface="+mn-cs"/>
                  </a:rPr>
                  <a:t>*</a:t>
                </a:r>
                <a:endParaRPr kumimoji="0" lang="en-US" sz="1100" b="1" i="0" u="none" strike="noStrike" kern="1200" cap="none" spc="0" normalizeH="0" baseline="0" noProof="0" dirty="0">
                  <a:ln>
                    <a:noFill/>
                  </a:ln>
                  <a:effectLst/>
                  <a:uLnTx/>
                  <a:uFillTx/>
                  <a:latin typeface="Arial"/>
                  <a:ea typeface="+mn-ea"/>
                  <a:cs typeface="+mn-cs"/>
                </a:endParaRPr>
              </a:p>
            </p:txBody>
          </p:sp>
          <p:sp>
            <p:nvSpPr>
              <p:cNvPr id="136" name="Star: 5 Points 135">
                <a:extLst>
                  <a:ext uri="{FF2B5EF4-FFF2-40B4-BE49-F238E27FC236}">
                    <a16:creationId xmlns:a16="http://schemas.microsoft.com/office/drawing/2014/main" xmlns="" id="{33C52478-32B5-4556-ACA2-DD54A23C8EEF}"/>
                  </a:ext>
                </a:extLst>
              </p:cNvPr>
              <p:cNvSpPr/>
              <p:nvPr/>
            </p:nvSpPr>
            <p:spPr>
              <a:xfrm>
                <a:off x="10162572" y="2114670"/>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8" name="Group 77">
              <a:extLst>
                <a:ext uri="{FF2B5EF4-FFF2-40B4-BE49-F238E27FC236}">
                  <a16:creationId xmlns:a16="http://schemas.microsoft.com/office/drawing/2014/main" xmlns="" id="{F64C5394-A789-4CF6-A1E7-ABDDF478BB80}"/>
                </a:ext>
              </a:extLst>
            </p:cNvPr>
            <p:cNvGrpSpPr/>
            <p:nvPr/>
          </p:nvGrpSpPr>
          <p:grpSpPr>
            <a:xfrm>
              <a:off x="9404090" y="3681930"/>
              <a:ext cx="803784" cy="218008"/>
              <a:chOff x="8252750" y="2391601"/>
              <a:chExt cx="964542" cy="261610"/>
            </a:xfrm>
          </p:grpSpPr>
          <p:sp>
            <p:nvSpPr>
              <p:cNvPr id="133" name="TextBox 132">
                <a:extLst>
                  <a:ext uri="{FF2B5EF4-FFF2-40B4-BE49-F238E27FC236}">
                    <a16:creationId xmlns:a16="http://schemas.microsoft.com/office/drawing/2014/main" xmlns="" id="{836651DE-9742-4B34-A4A7-2521190EC7CE}"/>
                  </a:ext>
                </a:extLst>
              </p:cNvPr>
              <p:cNvSpPr txBox="1"/>
              <p:nvPr/>
            </p:nvSpPr>
            <p:spPr>
              <a:xfrm>
                <a:off x="8403222" y="2391601"/>
                <a:ext cx="814070" cy="261610"/>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3. </a:t>
                </a:r>
                <a:r>
                  <a:rPr kumimoji="0" lang="ru-KZ" sz="1100" b="1" i="0" u="none" strike="noStrike" kern="1200" cap="none" spc="0" normalizeH="0" baseline="0" noProof="0" dirty="0">
                    <a:ln>
                      <a:noFill/>
                    </a:ln>
                    <a:effectLst/>
                    <a:uLnTx/>
                    <a:uFillTx/>
                    <a:latin typeface="Arial"/>
                    <a:ea typeface="+mn-ea"/>
                    <a:cs typeface="+mn-cs"/>
                  </a:rPr>
                  <a:t>СПГ*</a:t>
                </a:r>
                <a:endParaRPr kumimoji="0" lang="en-US" sz="1100" b="1" i="0" u="none" strike="noStrike" kern="1200" cap="none" spc="0" normalizeH="0" baseline="0" noProof="0" dirty="0">
                  <a:ln>
                    <a:noFill/>
                  </a:ln>
                  <a:effectLst/>
                  <a:uLnTx/>
                  <a:uFillTx/>
                  <a:latin typeface="Arial"/>
                  <a:ea typeface="+mn-ea"/>
                  <a:cs typeface="+mn-cs"/>
                </a:endParaRPr>
              </a:p>
            </p:txBody>
          </p:sp>
          <p:sp>
            <p:nvSpPr>
              <p:cNvPr id="134" name="Star: 5 Points 133">
                <a:extLst>
                  <a:ext uri="{FF2B5EF4-FFF2-40B4-BE49-F238E27FC236}">
                    <a16:creationId xmlns:a16="http://schemas.microsoft.com/office/drawing/2014/main" xmlns="" id="{6718988F-8D9C-4804-AD9C-6AFBC93463DA}"/>
                  </a:ext>
                </a:extLst>
              </p:cNvPr>
              <p:cNvSpPr/>
              <p:nvPr/>
            </p:nvSpPr>
            <p:spPr>
              <a:xfrm>
                <a:off x="8252750" y="2418214"/>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xmlns="" id="{19A0741F-CC0D-4F28-AD9F-7112A84820DA}"/>
                </a:ext>
              </a:extLst>
            </p:cNvPr>
            <p:cNvGrpSpPr/>
            <p:nvPr/>
          </p:nvGrpSpPr>
          <p:grpSpPr>
            <a:xfrm>
              <a:off x="6547375" y="3245545"/>
              <a:ext cx="1197764" cy="506468"/>
              <a:chOff x="5967454" y="4087895"/>
              <a:chExt cx="1437317" cy="607761"/>
            </a:xfrm>
          </p:grpSpPr>
          <p:sp>
            <p:nvSpPr>
              <p:cNvPr id="131" name="TextBox 130">
                <a:extLst>
                  <a:ext uri="{FF2B5EF4-FFF2-40B4-BE49-F238E27FC236}">
                    <a16:creationId xmlns:a16="http://schemas.microsoft.com/office/drawing/2014/main" xmlns="" id="{E30AFE05-A8FD-48B7-929F-23213A2196EB}"/>
                  </a:ext>
                </a:extLst>
              </p:cNvPr>
              <p:cNvSpPr txBox="1"/>
              <p:nvPr/>
            </p:nvSpPr>
            <p:spPr>
              <a:xfrm>
                <a:off x="5967454" y="4264770"/>
                <a:ext cx="1437317" cy="430886"/>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Arial"/>
                    <a:ea typeface="+mn-ea"/>
                    <a:cs typeface="+mn-cs"/>
                  </a:rPr>
                  <a:t>4. </a:t>
                </a:r>
                <a:r>
                  <a:rPr kumimoji="0" lang="ru-KZ" sz="1100" i="0" u="none" strike="noStrike" kern="1200" cap="none" spc="0" normalizeH="0" baseline="0" noProof="0" dirty="0">
                    <a:ln>
                      <a:noFill/>
                    </a:ln>
                    <a:effectLst/>
                    <a:uLnTx/>
                    <a:uFillTx/>
                    <a:latin typeface="Arial"/>
                    <a:ea typeface="+mn-ea"/>
                    <a:cs typeface="+mn-cs"/>
                  </a:rPr>
                  <a:t>Переработка</a:t>
                </a:r>
              </a:p>
              <a:p>
                <a:pPr marL="0" marR="0" lvl="0" indent="0" algn="ctr" defTabSz="548731" rtl="0" eaLnBrk="1" fontAlgn="auto" latinLnBrk="0" hangingPunct="1">
                  <a:lnSpc>
                    <a:spcPct val="100000"/>
                  </a:lnSpc>
                  <a:spcBef>
                    <a:spcPts val="0"/>
                  </a:spcBef>
                  <a:spcAft>
                    <a:spcPts val="0"/>
                  </a:spcAft>
                  <a:buClrTx/>
                  <a:buSzTx/>
                  <a:buFontTx/>
                  <a:buNone/>
                  <a:tabLst/>
                  <a:defRPr/>
                </a:pPr>
                <a:r>
                  <a:rPr lang="ru-KZ" sz="1100" dirty="0">
                    <a:latin typeface="Arial"/>
                  </a:rPr>
                  <a:t>биомассы</a:t>
                </a:r>
                <a:endParaRPr kumimoji="0" lang="en-US" sz="1100" i="0" u="none" strike="noStrike" kern="1200" cap="none" spc="0" normalizeH="0" baseline="0" noProof="0" dirty="0">
                  <a:ln>
                    <a:noFill/>
                  </a:ln>
                  <a:effectLst/>
                  <a:uLnTx/>
                  <a:uFillTx/>
                  <a:latin typeface="Arial"/>
                  <a:ea typeface="+mn-ea"/>
                  <a:cs typeface="+mn-cs"/>
                </a:endParaRPr>
              </a:p>
            </p:txBody>
          </p:sp>
          <p:sp>
            <p:nvSpPr>
              <p:cNvPr id="132" name="Star: 5 Points 131">
                <a:extLst>
                  <a:ext uri="{FF2B5EF4-FFF2-40B4-BE49-F238E27FC236}">
                    <a16:creationId xmlns:a16="http://schemas.microsoft.com/office/drawing/2014/main" xmlns="" id="{B7F63F7F-7B60-4413-B9B2-A237C8072C02}"/>
                  </a:ext>
                </a:extLst>
              </p:cNvPr>
              <p:cNvSpPr/>
              <p:nvPr/>
            </p:nvSpPr>
            <p:spPr>
              <a:xfrm>
                <a:off x="6588182" y="408789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0" name="Group 79">
              <a:extLst>
                <a:ext uri="{FF2B5EF4-FFF2-40B4-BE49-F238E27FC236}">
                  <a16:creationId xmlns:a16="http://schemas.microsoft.com/office/drawing/2014/main" xmlns="" id="{FB2B71F4-5556-4443-B781-4944CEB612FC}"/>
                </a:ext>
              </a:extLst>
            </p:cNvPr>
            <p:cNvGrpSpPr/>
            <p:nvPr/>
          </p:nvGrpSpPr>
          <p:grpSpPr>
            <a:xfrm>
              <a:off x="5931644" y="2045503"/>
              <a:ext cx="1747594" cy="510548"/>
              <a:chOff x="8908804" y="2595364"/>
              <a:chExt cx="2097112" cy="612657"/>
            </a:xfrm>
          </p:grpSpPr>
          <p:sp>
            <p:nvSpPr>
              <p:cNvPr id="129" name="TextBox 128">
                <a:extLst>
                  <a:ext uri="{FF2B5EF4-FFF2-40B4-BE49-F238E27FC236}">
                    <a16:creationId xmlns:a16="http://schemas.microsoft.com/office/drawing/2014/main" xmlns="" id="{8C91900C-50E8-463F-A21E-F623E1EBC964}"/>
                  </a:ext>
                </a:extLst>
              </p:cNvPr>
              <p:cNvSpPr txBox="1"/>
              <p:nvPr/>
            </p:nvSpPr>
            <p:spPr>
              <a:xfrm>
                <a:off x="8908804" y="2777135"/>
                <a:ext cx="2097112" cy="430886"/>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2. H2 (</a:t>
                </a:r>
                <a:r>
                  <a:rPr kumimoji="0" lang="ru-KZ" sz="1100" b="1" i="0" u="none" strike="noStrike" kern="1200" cap="none" spc="0" normalizeH="0" baseline="0" noProof="0" dirty="0">
                    <a:ln>
                      <a:noFill/>
                    </a:ln>
                    <a:effectLst/>
                    <a:uLnTx/>
                    <a:uFillTx/>
                    <a:latin typeface="Arial"/>
                    <a:ea typeface="+mn-ea"/>
                    <a:cs typeface="+mn-cs"/>
                  </a:rPr>
                  <a:t>для транспорта</a:t>
                </a:r>
                <a:r>
                  <a:rPr kumimoji="0" lang="en-US" sz="1100" b="1" i="0" u="none" strike="noStrike" kern="1200" cap="none" spc="0" normalizeH="0" baseline="0" noProof="0" dirty="0">
                    <a:ln>
                      <a:noFill/>
                    </a:ln>
                    <a:effectLst/>
                    <a:uLnTx/>
                    <a:uFillTx/>
                    <a:latin typeface="Arial"/>
                    <a:ea typeface="+mn-ea"/>
                    <a:cs typeface="+mn-cs"/>
                  </a:rPr>
                  <a:t>/</a:t>
                </a:r>
              </a:p>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1" i="0" u="none" strike="noStrike" kern="1200" cap="none" spc="0" normalizeH="0" baseline="0" noProof="0" dirty="0">
                    <a:ln>
                      <a:noFill/>
                    </a:ln>
                    <a:effectLst/>
                    <a:uLnTx/>
                    <a:uFillTx/>
                    <a:latin typeface="Arial"/>
                    <a:ea typeface="+mn-ea"/>
                    <a:cs typeface="+mn-cs"/>
                  </a:rPr>
                  <a:t>производства</a:t>
                </a:r>
                <a:r>
                  <a:rPr kumimoji="0" lang="en-US" sz="1100" b="1" i="0" u="none" strike="noStrike" kern="1200" cap="none" spc="0" normalizeH="0" baseline="0" noProof="0" dirty="0">
                    <a:ln>
                      <a:noFill/>
                    </a:ln>
                    <a:effectLst/>
                    <a:uLnTx/>
                    <a:uFillTx/>
                    <a:latin typeface="Arial"/>
                    <a:ea typeface="+mn-ea"/>
                    <a:cs typeface="+mn-cs"/>
                  </a:rPr>
                  <a:t>)</a:t>
                </a:r>
              </a:p>
            </p:txBody>
          </p:sp>
          <p:sp>
            <p:nvSpPr>
              <p:cNvPr id="130" name="Star: 5 Points 129">
                <a:extLst>
                  <a:ext uri="{FF2B5EF4-FFF2-40B4-BE49-F238E27FC236}">
                    <a16:creationId xmlns:a16="http://schemas.microsoft.com/office/drawing/2014/main" xmlns="" id="{7401E4FA-8FC8-4071-BA82-5896556788EA}"/>
                  </a:ext>
                </a:extLst>
              </p:cNvPr>
              <p:cNvSpPr/>
              <p:nvPr/>
            </p:nvSpPr>
            <p:spPr>
              <a:xfrm>
                <a:off x="9531400" y="2595364"/>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xmlns="" id="{918A86FE-508C-4506-8925-D3F2E097E20F}"/>
                </a:ext>
              </a:extLst>
            </p:cNvPr>
            <p:cNvGrpSpPr/>
            <p:nvPr/>
          </p:nvGrpSpPr>
          <p:grpSpPr>
            <a:xfrm>
              <a:off x="9044990" y="2179627"/>
              <a:ext cx="1563505" cy="523653"/>
              <a:chOff x="11016040" y="2075415"/>
              <a:chExt cx="1876207" cy="628382"/>
            </a:xfrm>
          </p:grpSpPr>
          <p:sp>
            <p:nvSpPr>
              <p:cNvPr id="127" name="TextBox 126">
                <a:extLst>
                  <a:ext uri="{FF2B5EF4-FFF2-40B4-BE49-F238E27FC236}">
                    <a16:creationId xmlns:a16="http://schemas.microsoft.com/office/drawing/2014/main" xmlns="" id="{5D65E44D-E67E-49EC-85B8-C0C895AAFEB2}"/>
                  </a:ext>
                </a:extLst>
              </p:cNvPr>
              <p:cNvSpPr txBox="1"/>
              <p:nvPr/>
            </p:nvSpPr>
            <p:spPr>
              <a:xfrm>
                <a:off x="11016040" y="2242133"/>
                <a:ext cx="1876207" cy="461664"/>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ea typeface="+mn-ea"/>
                    <a:cs typeface="+mn-cs"/>
                  </a:rPr>
                  <a:t>5. </a:t>
                </a:r>
                <a:r>
                  <a:rPr kumimoji="0" lang="ru-KZ" sz="1200" b="1" i="0" u="none" strike="noStrike" kern="1200" cap="none" spc="0" normalizeH="0" baseline="0" noProof="0" dirty="0">
                    <a:ln>
                      <a:noFill/>
                    </a:ln>
                    <a:effectLst/>
                    <a:uLnTx/>
                    <a:uFillTx/>
                    <a:latin typeface="Arial"/>
                    <a:ea typeface="+mn-ea"/>
                    <a:cs typeface="+mn-cs"/>
                  </a:rPr>
                  <a:t>Геотермальная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200" b="1" i="0" u="none" strike="noStrike" kern="1200" cap="none" spc="0" normalizeH="0" baseline="0" noProof="0" dirty="0">
                    <a:ln>
                      <a:noFill/>
                    </a:ln>
                    <a:effectLst/>
                    <a:uLnTx/>
                    <a:uFillTx/>
                    <a:latin typeface="Arial"/>
                    <a:ea typeface="+mn-ea"/>
                    <a:cs typeface="+mn-cs"/>
                  </a:rPr>
                  <a:t>энергия</a:t>
                </a:r>
                <a:endParaRPr kumimoji="0" lang="en-US" sz="1200" b="1" i="0" u="none" strike="noStrike" kern="1200" cap="none" spc="0" normalizeH="0" baseline="0" noProof="0" dirty="0">
                  <a:ln>
                    <a:noFill/>
                  </a:ln>
                  <a:effectLst/>
                  <a:uLnTx/>
                  <a:uFillTx/>
                  <a:latin typeface="Arial"/>
                  <a:ea typeface="+mn-ea"/>
                  <a:cs typeface="+mn-cs"/>
                </a:endParaRPr>
              </a:p>
            </p:txBody>
          </p:sp>
          <p:sp>
            <p:nvSpPr>
              <p:cNvPr id="128" name="Star: 5 Points 127">
                <a:extLst>
                  <a:ext uri="{FF2B5EF4-FFF2-40B4-BE49-F238E27FC236}">
                    <a16:creationId xmlns:a16="http://schemas.microsoft.com/office/drawing/2014/main" xmlns="" id="{4060947F-A6B8-4524-9EC4-5BE61065985E}"/>
                  </a:ext>
                </a:extLst>
              </p:cNvPr>
              <p:cNvSpPr/>
              <p:nvPr/>
            </p:nvSpPr>
            <p:spPr>
              <a:xfrm>
                <a:off x="11372188" y="2075415"/>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2" name="Group 81">
              <a:extLst>
                <a:ext uri="{FF2B5EF4-FFF2-40B4-BE49-F238E27FC236}">
                  <a16:creationId xmlns:a16="http://schemas.microsoft.com/office/drawing/2014/main" xmlns="" id="{8B758689-6101-4148-B76C-1BC3DC13AFA6}"/>
                </a:ext>
              </a:extLst>
            </p:cNvPr>
            <p:cNvGrpSpPr/>
            <p:nvPr/>
          </p:nvGrpSpPr>
          <p:grpSpPr>
            <a:xfrm>
              <a:off x="8403912" y="3119645"/>
              <a:ext cx="1177574" cy="624047"/>
              <a:chOff x="10858464" y="1954440"/>
              <a:chExt cx="1413088" cy="748856"/>
            </a:xfrm>
          </p:grpSpPr>
          <p:sp>
            <p:nvSpPr>
              <p:cNvPr id="125" name="TextBox 124">
                <a:extLst>
                  <a:ext uri="{FF2B5EF4-FFF2-40B4-BE49-F238E27FC236}">
                    <a16:creationId xmlns:a16="http://schemas.microsoft.com/office/drawing/2014/main" xmlns="" id="{C66D8499-3CFE-4B8B-99EB-AD249A18055A}"/>
                  </a:ext>
                </a:extLst>
              </p:cNvPr>
              <p:cNvSpPr txBox="1"/>
              <p:nvPr/>
            </p:nvSpPr>
            <p:spPr>
              <a:xfrm>
                <a:off x="10858464" y="2103133"/>
                <a:ext cx="1413088" cy="600163"/>
              </a:xfrm>
              <a:prstGeom prst="rect">
                <a:avLst/>
              </a:prstGeom>
              <a:noFill/>
            </p:spPr>
            <p:txBody>
              <a:bodyPr wrap="squar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6. </a:t>
                </a:r>
                <a:r>
                  <a:rPr kumimoji="0" lang="ru-RU" sz="1100" b="0" i="0" u="none" strike="noStrike" kern="1200" cap="none" spc="0" normalizeH="0" baseline="0" noProof="0" dirty="0">
                    <a:ln>
                      <a:noFill/>
                    </a:ln>
                    <a:solidFill>
                      <a:prstClr val="black"/>
                    </a:solidFill>
                    <a:effectLst/>
                    <a:uLnTx/>
                    <a:uFillTx/>
                    <a:latin typeface="Arial"/>
                    <a:ea typeface="+mn-ea"/>
                    <a:cs typeface="+mn-cs"/>
                  </a:rPr>
                  <a:t>У</a:t>
                </a:r>
                <a:r>
                  <a:rPr kumimoji="0" lang="ru-KZ" sz="1100" b="0" i="0" u="none" strike="noStrike" kern="1200" cap="none" spc="0" normalizeH="0" baseline="0" noProof="0" dirty="0">
                    <a:ln>
                      <a:noFill/>
                    </a:ln>
                    <a:solidFill>
                      <a:prstClr val="black"/>
                    </a:solidFill>
                    <a:effectLst/>
                    <a:uLnTx/>
                    <a:uFillTx/>
                    <a:latin typeface="Arial"/>
                    <a:ea typeface="+mn-ea"/>
                    <a:cs typeface="+mn-cs"/>
                  </a:rPr>
                  <a:t>гольный метан</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 – газ</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Star: 5 Points 125">
                <a:extLst>
                  <a:ext uri="{FF2B5EF4-FFF2-40B4-BE49-F238E27FC236}">
                    <a16:creationId xmlns:a16="http://schemas.microsoft.com/office/drawing/2014/main" xmlns="" id="{88BFB8D8-206F-4D12-8FDE-E62ABE6CB352}"/>
                  </a:ext>
                </a:extLst>
              </p:cNvPr>
              <p:cNvSpPr/>
              <p:nvPr/>
            </p:nvSpPr>
            <p:spPr>
              <a:xfrm>
                <a:off x="11348602" y="1954440"/>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3" name="Group 82">
              <a:extLst>
                <a:ext uri="{FF2B5EF4-FFF2-40B4-BE49-F238E27FC236}">
                  <a16:creationId xmlns:a16="http://schemas.microsoft.com/office/drawing/2014/main" xmlns="" id="{CC853887-3D64-4B17-BC53-5D5F4A28F4D5}"/>
                </a:ext>
              </a:extLst>
            </p:cNvPr>
            <p:cNvGrpSpPr/>
            <p:nvPr/>
          </p:nvGrpSpPr>
          <p:grpSpPr>
            <a:xfrm>
              <a:off x="5091432" y="2574206"/>
              <a:ext cx="2016899" cy="360612"/>
              <a:chOff x="10847726" y="2075415"/>
              <a:chExt cx="2420272" cy="432733"/>
            </a:xfrm>
          </p:grpSpPr>
          <p:sp>
            <p:nvSpPr>
              <p:cNvPr id="123" name="TextBox 122">
                <a:extLst>
                  <a:ext uri="{FF2B5EF4-FFF2-40B4-BE49-F238E27FC236}">
                    <a16:creationId xmlns:a16="http://schemas.microsoft.com/office/drawing/2014/main" xmlns="" id="{7F61E842-F481-4B44-978F-09C52FCDF4FE}"/>
                  </a:ext>
                </a:extLst>
              </p:cNvPr>
              <p:cNvSpPr txBox="1"/>
              <p:nvPr/>
            </p:nvSpPr>
            <p:spPr>
              <a:xfrm>
                <a:off x="10847726" y="2246539"/>
                <a:ext cx="2420272" cy="26160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7. </a:t>
                </a:r>
                <a:r>
                  <a:rPr lang="ru-KZ" sz="1100" dirty="0">
                    <a:solidFill>
                      <a:prstClr val="black"/>
                    </a:solidFill>
                    <a:latin typeface="Arial"/>
                  </a:rPr>
                  <a:t>Биоэлектричество</a:t>
                </a:r>
                <a:r>
                  <a:rPr kumimoji="0" lang="en-US" sz="1100" b="0" i="0" u="none" strike="noStrike" kern="1200" cap="none" spc="0" normalizeH="0" baseline="0" noProof="0" dirty="0">
                    <a:ln>
                      <a:noFill/>
                    </a:ln>
                    <a:solidFill>
                      <a:prstClr val="black"/>
                    </a:solidFill>
                    <a:effectLst/>
                    <a:uLnTx/>
                    <a:uFillTx/>
                    <a:latin typeface="Arial"/>
                    <a:ea typeface="+mn-ea"/>
                    <a:cs typeface="+mn-cs"/>
                  </a:rPr>
                  <a:t>/</a:t>
                </a:r>
                <a:r>
                  <a:rPr kumimoji="0" lang="ru-KZ" sz="1100" b="0" i="0" u="none" strike="noStrike" kern="1200" cap="none" spc="0" normalizeH="0" baseline="0" noProof="0" dirty="0">
                    <a:ln>
                      <a:noFill/>
                    </a:ln>
                    <a:solidFill>
                      <a:prstClr val="black"/>
                    </a:solidFill>
                    <a:effectLst/>
                    <a:uLnTx/>
                    <a:uFillTx/>
                    <a:latin typeface="Arial"/>
                    <a:ea typeface="+mn-ea"/>
                    <a:cs typeface="+mn-cs"/>
                  </a:rPr>
                  <a:t>биогаз</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Star: 5 Points 123">
                <a:extLst>
                  <a:ext uri="{FF2B5EF4-FFF2-40B4-BE49-F238E27FC236}">
                    <a16:creationId xmlns:a16="http://schemas.microsoft.com/office/drawing/2014/main" xmlns="" id="{06BBA57E-F051-41C8-913E-5B5DF06763E0}"/>
                  </a:ext>
                </a:extLst>
              </p:cNvPr>
              <p:cNvSpPr/>
              <p:nvPr/>
            </p:nvSpPr>
            <p:spPr>
              <a:xfrm>
                <a:off x="11372188" y="207541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xmlns="" id="{A79765E0-0745-4E15-A59B-F5E354C22885}"/>
                </a:ext>
              </a:extLst>
            </p:cNvPr>
            <p:cNvGrpSpPr/>
            <p:nvPr/>
          </p:nvGrpSpPr>
          <p:grpSpPr>
            <a:xfrm>
              <a:off x="7569928" y="3374029"/>
              <a:ext cx="1159292" cy="489269"/>
              <a:chOff x="10805206" y="2097064"/>
              <a:chExt cx="1391150" cy="587124"/>
            </a:xfrm>
          </p:grpSpPr>
          <p:sp>
            <p:nvSpPr>
              <p:cNvPr id="121" name="TextBox 120">
                <a:extLst>
                  <a:ext uri="{FF2B5EF4-FFF2-40B4-BE49-F238E27FC236}">
                    <a16:creationId xmlns:a16="http://schemas.microsoft.com/office/drawing/2014/main" xmlns="" id="{8E2313AE-258C-4C0B-92D4-D59557D4B60B}"/>
                  </a:ext>
                </a:extLst>
              </p:cNvPr>
              <p:cNvSpPr txBox="1"/>
              <p:nvPr/>
            </p:nvSpPr>
            <p:spPr>
              <a:xfrm>
                <a:off x="10805206" y="2253300"/>
                <a:ext cx="1391150" cy="430888"/>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8. </a:t>
                </a:r>
                <a:r>
                  <a:rPr kumimoji="0" lang="ru-KZ" sz="1100" b="0" i="0" u="none" strike="noStrike" kern="1200" cap="none" spc="0" normalizeH="0" baseline="0" noProof="0" dirty="0">
                    <a:ln>
                      <a:noFill/>
                    </a:ln>
                    <a:solidFill>
                      <a:prstClr val="black"/>
                    </a:solidFill>
                    <a:effectLst/>
                    <a:uLnTx/>
                    <a:uFillTx/>
                    <a:latin typeface="Arial"/>
                    <a:ea typeface="+mn-ea"/>
                    <a:cs typeface="+mn-cs"/>
                  </a:rPr>
                  <a:t>ВИЭ</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a:t>
                </a:r>
                <a:r>
                  <a:rPr kumimoji="0" lang="ru-KZ" sz="1100" b="0" i="0" u="none" strike="noStrike" kern="1200" cap="none" spc="0" normalizeH="0" baseline="0" noProof="0" dirty="0">
                    <a:ln>
                      <a:noFill/>
                    </a:ln>
                    <a:solidFill>
                      <a:prstClr val="black"/>
                    </a:solidFill>
                    <a:effectLst/>
                    <a:uLnTx/>
                    <a:uFillTx/>
                    <a:latin typeface="Arial"/>
                    <a:ea typeface="+mn-ea"/>
                    <a:cs typeface="+mn-cs"/>
                  </a:rPr>
                  <a:t>солнце</a:t>
                </a:r>
                <a:r>
                  <a:rPr kumimoji="0" lang="en-US" sz="1100" b="0" i="0" u="none" strike="noStrike" kern="1200" cap="none" spc="0" normalizeH="0" baseline="0" noProof="0" dirty="0">
                    <a:ln>
                      <a:noFill/>
                    </a:ln>
                    <a:solidFill>
                      <a:prstClr val="black"/>
                    </a:solidFill>
                    <a:effectLst/>
                    <a:uLnTx/>
                    <a:uFillTx/>
                    <a:latin typeface="Arial"/>
                    <a:ea typeface="+mn-ea"/>
                    <a:cs typeface="+mn-cs"/>
                  </a:rPr>
                  <a:t>/</a:t>
                </a:r>
                <a:r>
                  <a:rPr kumimoji="0" lang="ru-KZ" sz="1100" b="0" i="0" u="none" strike="noStrike" kern="1200" cap="none" spc="0" normalizeH="0" baseline="0" noProof="0" dirty="0">
                    <a:ln>
                      <a:noFill/>
                    </a:ln>
                    <a:solidFill>
                      <a:prstClr val="black"/>
                    </a:solidFill>
                    <a:effectLst/>
                    <a:uLnTx/>
                    <a:uFillTx/>
                    <a:latin typeface="Arial"/>
                    <a:ea typeface="+mn-ea"/>
                    <a:cs typeface="+mn-cs"/>
                  </a:rPr>
                  <a:t>ветер</a:t>
                </a:r>
                <a:r>
                  <a:rPr kumimoji="0" lang="en-US" sz="1100" b="0" i="0" u="none" strike="noStrike" kern="1200" cap="none" spc="0" normalizeH="0" baseline="0" noProof="0" dirty="0">
                    <a:ln>
                      <a:noFill/>
                    </a:ln>
                    <a:solidFill>
                      <a:prstClr val="black"/>
                    </a:solidFill>
                    <a:effectLst/>
                    <a:uLnTx/>
                    <a:uFillTx/>
                    <a:latin typeface="Arial"/>
                    <a:ea typeface="+mn-ea"/>
                    <a:cs typeface="+mn-cs"/>
                  </a:rPr>
                  <a:t>)</a:t>
                </a:r>
              </a:p>
            </p:txBody>
          </p:sp>
          <p:sp>
            <p:nvSpPr>
              <p:cNvPr id="122" name="Star: 5 Points 121">
                <a:extLst>
                  <a:ext uri="{FF2B5EF4-FFF2-40B4-BE49-F238E27FC236}">
                    <a16:creationId xmlns:a16="http://schemas.microsoft.com/office/drawing/2014/main" xmlns="" id="{C95C8081-1CB3-4E73-8EB4-43EC2467ADC1}"/>
                  </a:ext>
                </a:extLst>
              </p:cNvPr>
              <p:cNvSpPr/>
              <p:nvPr/>
            </p:nvSpPr>
            <p:spPr>
              <a:xfrm>
                <a:off x="11102696" y="2097064"/>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5" name="Group 84">
              <a:extLst>
                <a:ext uri="{FF2B5EF4-FFF2-40B4-BE49-F238E27FC236}">
                  <a16:creationId xmlns:a16="http://schemas.microsoft.com/office/drawing/2014/main" xmlns="" id="{3D975EF4-2886-44AE-B9DE-D3E9781C08F3}"/>
                </a:ext>
              </a:extLst>
            </p:cNvPr>
            <p:cNvGrpSpPr/>
            <p:nvPr/>
          </p:nvGrpSpPr>
          <p:grpSpPr>
            <a:xfrm>
              <a:off x="1976745" y="4810486"/>
              <a:ext cx="1513556" cy="498004"/>
              <a:chOff x="10556913" y="2075415"/>
              <a:chExt cx="1816269" cy="597606"/>
            </a:xfrm>
          </p:grpSpPr>
          <p:sp>
            <p:nvSpPr>
              <p:cNvPr id="119" name="TextBox 118">
                <a:extLst>
                  <a:ext uri="{FF2B5EF4-FFF2-40B4-BE49-F238E27FC236}">
                    <a16:creationId xmlns:a16="http://schemas.microsoft.com/office/drawing/2014/main" xmlns="" id="{658FFD18-D1B8-4EF9-A58D-CE488919818D}"/>
                  </a:ext>
                </a:extLst>
              </p:cNvPr>
              <p:cNvSpPr txBox="1"/>
              <p:nvPr/>
            </p:nvSpPr>
            <p:spPr>
              <a:xfrm>
                <a:off x="10556913" y="2242133"/>
                <a:ext cx="1816269" cy="430888"/>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9. </a:t>
                </a:r>
                <a:r>
                  <a:rPr kumimoji="0" lang="ru-KZ" sz="1100" b="0" i="0" u="none" strike="noStrike" kern="1200" cap="none" spc="0" normalizeH="0" baseline="0" noProof="0" dirty="0">
                    <a:ln>
                      <a:noFill/>
                    </a:ln>
                    <a:solidFill>
                      <a:prstClr val="black"/>
                    </a:solidFill>
                    <a:effectLst/>
                    <a:uLnTx/>
                    <a:uFillTx/>
                    <a:latin typeface="Arial"/>
                    <a:ea typeface="+mn-ea"/>
                    <a:cs typeface="+mn-cs"/>
                  </a:rPr>
                  <a:t>Распределенные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ВИЭ</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Star: 5 Points 119">
                <a:extLst>
                  <a:ext uri="{FF2B5EF4-FFF2-40B4-BE49-F238E27FC236}">
                    <a16:creationId xmlns:a16="http://schemas.microsoft.com/office/drawing/2014/main" xmlns="" id="{7E777D24-C726-40D9-A294-04F2B3AA6C11}"/>
                  </a:ext>
                </a:extLst>
              </p:cNvPr>
              <p:cNvSpPr/>
              <p:nvPr/>
            </p:nvSpPr>
            <p:spPr>
              <a:xfrm>
                <a:off x="11372188" y="207541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xmlns="" id="{B4C61802-FD37-49BE-98F3-156A7D5AF589}"/>
                </a:ext>
              </a:extLst>
            </p:cNvPr>
            <p:cNvGrpSpPr/>
            <p:nvPr/>
          </p:nvGrpSpPr>
          <p:grpSpPr>
            <a:xfrm>
              <a:off x="8257925" y="3877337"/>
              <a:ext cx="862737" cy="356940"/>
              <a:chOff x="10947405" y="2075415"/>
              <a:chExt cx="1035284" cy="428328"/>
            </a:xfrm>
          </p:grpSpPr>
          <p:sp>
            <p:nvSpPr>
              <p:cNvPr id="117" name="TextBox 116">
                <a:extLst>
                  <a:ext uri="{FF2B5EF4-FFF2-40B4-BE49-F238E27FC236}">
                    <a16:creationId xmlns:a16="http://schemas.microsoft.com/office/drawing/2014/main" xmlns="" id="{6945DBF4-6D31-46D3-A4A1-FD66F06323D4}"/>
                  </a:ext>
                </a:extLst>
              </p:cNvPr>
              <p:cNvSpPr txBox="1"/>
              <p:nvPr/>
            </p:nvSpPr>
            <p:spPr>
              <a:xfrm>
                <a:off x="10947405" y="2242133"/>
                <a:ext cx="1035284" cy="261610"/>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10. </a:t>
                </a:r>
                <a:r>
                  <a:rPr lang="ru-KZ" sz="1100" dirty="0">
                    <a:solidFill>
                      <a:prstClr val="black"/>
                    </a:solidFill>
                    <a:latin typeface="Arial"/>
                  </a:rPr>
                  <a:t>Биогаз</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Star: 5 Points 117">
                <a:extLst>
                  <a:ext uri="{FF2B5EF4-FFF2-40B4-BE49-F238E27FC236}">
                    <a16:creationId xmlns:a16="http://schemas.microsoft.com/office/drawing/2014/main" xmlns="" id="{440985FA-2E66-4A34-ADF9-49061EC9F63F}"/>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7" name="Group 86">
              <a:extLst>
                <a:ext uri="{FF2B5EF4-FFF2-40B4-BE49-F238E27FC236}">
                  <a16:creationId xmlns:a16="http://schemas.microsoft.com/office/drawing/2014/main" xmlns="" id="{199B85C3-D29D-473A-B0EC-9359633C4296}"/>
                </a:ext>
              </a:extLst>
            </p:cNvPr>
            <p:cNvGrpSpPr/>
            <p:nvPr/>
          </p:nvGrpSpPr>
          <p:grpSpPr>
            <a:xfrm>
              <a:off x="5751830" y="3425338"/>
              <a:ext cx="1120820" cy="633562"/>
              <a:chOff x="6047337" y="4087895"/>
              <a:chExt cx="1344983" cy="760272"/>
            </a:xfrm>
          </p:grpSpPr>
          <p:sp>
            <p:nvSpPr>
              <p:cNvPr id="115" name="TextBox 114">
                <a:extLst>
                  <a:ext uri="{FF2B5EF4-FFF2-40B4-BE49-F238E27FC236}">
                    <a16:creationId xmlns:a16="http://schemas.microsoft.com/office/drawing/2014/main" xmlns="" id="{23859C58-A35C-4573-BEE3-D5D8AC6B45CC}"/>
                  </a:ext>
                </a:extLst>
              </p:cNvPr>
              <p:cNvSpPr txBox="1"/>
              <p:nvPr/>
            </p:nvSpPr>
            <p:spPr>
              <a:xfrm>
                <a:off x="6047337" y="4248004"/>
                <a:ext cx="1344983" cy="600163"/>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11. </a:t>
                </a:r>
                <a:r>
                  <a:rPr kumimoji="0" lang="ru-RU" sz="1100" b="0" i="0" u="none" strike="noStrike" kern="1200" cap="none" spc="0" normalizeH="0" baseline="0" noProof="0" dirty="0">
                    <a:ln>
                      <a:noFill/>
                    </a:ln>
                    <a:solidFill>
                      <a:prstClr val="black"/>
                    </a:solidFill>
                    <a:effectLst/>
                    <a:uLnTx/>
                    <a:uFillTx/>
                    <a:latin typeface="Arial"/>
                    <a:ea typeface="+mn-ea"/>
                    <a:cs typeface="+mn-cs"/>
                  </a:rPr>
                  <a:t>Б</a:t>
                </a:r>
                <a:r>
                  <a:rPr kumimoji="0" lang="ru-KZ" sz="1100" b="0" i="0" u="none" strike="noStrike" kern="1200" cap="none" spc="0" normalizeH="0" baseline="0" noProof="0" dirty="0">
                    <a:ln>
                      <a:noFill/>
                    </a:ln>
                    <a:solidFill>
                      <a:prstClr val="black"/>
                    </a:solidFill>
                    <a:effectLst/>
                    <a:uLnTx/>
                    <a:uFillTx/>
                    <a:latin typeface="Arial"/>
                    <a:ea typeface="+mn-ea"/>
                    <a:cs typeface="+mn-cs"/>
                  </a:rPr>
                  <a:t>атареи </a:t>
                </a:r>
              </a:p>
              <a:p>
                <a:pPr marL="0" marR="0" lvl="0" indent="0" algn="ctr" defTabSz="548731" rtl="0" eaLnBrk="1" fontAlgn="auto" latinLnBrk="0" hangingPunct="1">
                  <a:lnSpc>
                    <a:spcPct val="100000"/>
                  </a:lnSpc>
                  <a:spcBef>
                    <a:spcPts val="0"/>
                  </a:spcBef>
                  <a:spcAft>
                    <a:spcPts val="0"/>
                  </a:spcAft>
                  <a:buClrTx/>
                  <a:buSzTx/>
                  <a:buFontTx/>
                  <a:buNone/>
                  <a:tabLst/>
                  <a:defRPr/>
                </a:pPr>
                <a:r>
                  <a:rPr lang="ru-KZ" sz="1100" dirty="0">
                    <a:solidFill>
                      <a:prstClr val="black"/>
                    </a:solidFill>
                    <a:latin typeface="Arial"/>
                  </a:rPr>
                  <a:t>д</a:t>
                </a:r>
                <a:r>
                  <a:rPr kumimoji="0" lang="ru-KZ" sz="1100" b="0" i="0" u="none" strike="noStrike" kern="1200" cap="none" spc="0" normalizeH="0" baseline="0" noProof="0" dirty="0">
                    <a:ln>
                      <a:noFill/>
                    </a:ln>
                    <a:solidFill>
                      <a:prstClr val="black"/>
                    </a:solidFill>
                    <a:effectLst/>
                    <a:uLnTx/>
                    <a:uFillTx/>
                    <a:latin typeface="Arial"/>
                    <a:ea typeface="+mn-ea"/>
                    <a:cs typeface="+mn-cs"/>
                  </a:rPr>
                  <a:t>ля хранения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энергии </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Star: 5 Points 115">
                <a:extLst>
                  <a:ext uri="{FF2B5EF4-FFF2-40B4-BE49-F238E27FC236}">
                    <a16:creationId xmlns:a16="http://schemas.microsoft.com/office/drawing/2014/main" xmlns="" id="{EBB50F44-D266-4C91-8CA5-375E78FF1B72}"/>
                  </a:ext>
                </a:extLst>
              </p:cNvPr>
              <p:cNvSpPr/>
              <p:nvPr/>
            </p:nvSpPr>
            <p:spPr>
              <a:xfrm>
                <a:off x="6588182" y="408789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8" name="Group 87">
              <a:extLst>
                <a:ext uri="{FF2B5EF4-FFF2-40B4-BE49-F238E27FC236}">
                  <a16:creationId xmlns:a16="http://schemas.microsoft.com/office/drawing/2014/main" xmlns="" id="{3C20226A-B861-485F-A09E-F2A59FD8F0EF}"/>
                </a:ext>
              </a:extLst>
            </p:cNvPr>
            <p:cNvGrpSpPr/>
            <p:nvPr/>
          </p:nvGrpSpPr>
          <p:grpSpPr>
            <a:xfrm>
              <a:off x="9565551" y="3156729"/>
              <a:ext cx="1008609" cy="497062"/>
              <a:chOff x="11383474" y="2075914"/>
              <a:chExt cx="1210331" cy="596475"/>
            </a:xfrm>
          </p:grpSpPr>
          <p:sp>
            <p:nvSpPr>
              <p:cNvPr id="113" name="TextBox 112">
                <a:extLst>
                  <a:ext uri="{FF2B5EF4-FFF2-40B4-BE49-F238E27FC236}">
                    <a16:creationId xmlns:a16="http://schemas.microsoft.com/office/drawing/2014/main" xmlns="" id="{7D78D8AF-C68D-4379-AEE7-D045BE3E3AF9}"/>
                  </a:ext>
                </a:extLst>
              </p:cNvPr>
              <p:cNvSpPr txBox="1"/>
              <p:nvPr/>
            </p:nvSpPr>
            <p:spPr>
              <a:xfrm>
                <a:off x="11383474" y="2241501"/>
                <a:ext cx="1210331" cy="430888"/>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12. </a:t>
                </a:r>
                <a:r>
                  <a:rPr kumimoji="0" lang="ru-KZ" sz="1100" b="0" i="0" u="none" strike="noStrike" kern="1200" cap="none" spc="0" normalizeH="0" baseline="0" noProof="0" dirty="0">
                    <a:ln>
                      <a:noFill/>
                    </a:ln>
                    <a:solidFill>
                      <a:prstClr val="black"/>
                    </a:solidFill>
                    <a:effectLst/>
                    <a:uLnTx/>
                    <a:uFillTx/>
                    <a:latin typeface="Arial"/>
                    <a:ea typeface="+mn-ea"/>
                    <a:cs typeface="+mn-cs"/>
                  </a:rPr>
                  <a:t>Посадка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деревьев</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Star: 5 Points 113">
                <a:extLst>
                  <a:ext uri="{FF2B5EF4-FFF2-40B4-BE49-F238E27FC236}">
                    <a16:creationId xmlns:a16="http://schemas.microsoft.com/office/drawing/2014/main" xmlns="" id="{960DF8BE-36CF-4FDA-BE61-C1C2034416C7}"/>
                  </a:ext>
                </a:extLst>
              </p:cNvPr>
              <p:cNvSpPr/>
              <p:nvPr/>
            </p:nvSpPr>
            <p:spPr>
              <a:xfrm>
                <a:off x="11840682" y="2075914"/>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xmlns="" id="{2BC7A78E-33EA-4912-9927-C26D915CEB5A}"/>
                </a:ext>
              </a:extLst>
            </p:cNvPr>
            <p:cNvGrpSpPr/>
            <p:nvPr/>
          </p:nvGrpSpPr>
          <p:grpSpPr>
            <a:xfrm>
              <a:off x="8804132" y="2540407"/>
              <a:ext cx="1287532" cy="356939"/>
              <a:chOff x="10692518" y="2075415"/>
              <a:chExt cx="1545034" cy="428329"/>
            </a:xfrm>
          </p:grpSpPr>
          <p:sp>
            <p:nvSpPr>
              <p:cNvPr id="111" name="TextBox 110">
                <a:extLst>
                  <a:ext uri="{FF2B5EF4-FFF2-40B4-BE49-F238E27FC236}">
                    <a16:creationId xmlns:a16="http://schemas.microsoft.com/office/drawing/2014/main" xmlns="" id="{C88E1C47-70BA-40A2-A6DF-BAC6B5AF588A}"/>
                  </a:ext>
                </a:extLst>
              </p:cNvPr>
              <p:cNvSpPr txBox="1"/>
              <p:nvPr/>
            </p:nvSpPr>
            <p:spPr>
              <a:xfrm>
                <a:off x="10692518" y="2242133"/>
                <a:ext cx="1545034" cy="261611"/>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13. </a:t>
                </a:r>
                <a:r>
                  <a:rPr kumimoji="0" lang="ru-KZ" sz="1100" b="0" i="0" u="none" strike="noStrike" kern="1200" cap="none" spc="0" normalizeH="0" baseline="0" noProof="0" dirty="0">
                    <a:ln>
                      <a:noFill/>
                    </a:ln>
                    <a:solidFill>
                      <a:prstClr val="black"/>
                    </a:solidFill>
                    <a:effectLst/>
                    <a:uLnTx/>
                    <a:uFillTx/>
                    <a:latin typeface="Arial"/>
                    <a:ea typeface="+mn-ea"/>
                    <a:cs typeface="+mn-cs"/>
                  </a:rPr>
                  <a:t>Газификация</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Star: 5 Points 111">
                <a:extLst>
                  <a:ext uri="{FF2B5EF4-FFF2-40B4-BE49-F238E27FC236}">
                    <a16:creationId xmlns:a16="http://schemas.microsoft.com/office/drawing/2014/main" xmlns="" id="{11F283F8-ADDD-49A7-80AA-D321F85E5937}"/>
                  </a:ext>
                </a:extLst>
              </p:cNvPr>
              <p:cNvSpPr/>
              <p:nvPr/>
            </p:nvSpPr>
            <p:spPr>
              <a:xfrm>
                <a:off x="11372188" y="2075415"/>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0" name="Group 89">
              <a:extLst>
                <a:ext uri="{FF2B5EF4-FFF2-40B4-BE49-F238E27FC236}">
                  <a16:creationId xmlns:a16="http://schemas.microsoft.com/office/drawing/2014/main" xmlns="" id="{A9931FCD-67E3-41BB-9A74-65FDB09933CA}"/>
                </a:ext>
              </a:extLst>
            </p:cNvPr>
            <p:cNvGrpSpPr/>
            <p:nvPr/>
          </p:nvGrpSpPr>
          <p:grpSpPr>
            <a:xfrm>
              <a:off x="7801719" y="4808231"/>
              <a:ext cx="1919115" cy="498004"/>
              <a:chOff x="10313578" y="2075415"/>
              <a:chExt cx="2302929" cy="597606"/>
            </a:xfrm>
          </p:grpSpPr>
          <p:sp>
            <p:nvSpPr>
              <p:cNvPr id="109" name="TextBox 108">
                <a:extLst>
                  <a:ext uri="{FF2B5EF4-FFF2-40B4-BE49-F238E27FC236}">
                    <a16:creationId xmlns:a16="http://schemas.microsoft.com/office/drawing/2014/main" xmlns="" id="{DCB03013-C72F-4A7F-8175-ABFF0DE0B2DB}"/>
                  </a:ext>
                </a:extLst>
              </p:cNvPr>
              <p:cNvSpPr txBox="1"/>
              <p:nvPr/>
            </p:nvSpPr>
            <p:spPr>
              <a:xfrm>
                <a:off x="10313578" y="2242133"/>
                <a:ext cx="2302929" cy="430888"/>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 </a:t>
                </a:r>
                <a:r>
                  <a:rPr kumimoji="0" lang="ru-KZ" sz="1100" b="0" i="0" u="none" strike="noStrike" kern="1200" cap="none" spc="0" normalizeH="0" baseline="0" noProof="0" dirty="0">
                    <a:ln>
                      <a:noFill/>
                    </a:ln>
                    <a:solidFill>
                      <a:prstClr val="black"/>
                    </a:solidFill>
                    <a:effectLst/>
                    <a:uLnTx/>
                    <a:uFillTx/>
                    <a:latin typeface="Arial"/>
                    <a:ea typeface="+mn-ea"/>
                    <a:cs typeface="+mn-cs"/>
                  </a:rPr>
                  <a:t>Управление отходами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и сточными водами</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Star: 5 Points 109">
                <a:extLst>
                  <a:ext uri="{FF2B5EF4-FFF2-40B4-BE49-F238E27FC236}">
                    <a16:creationId xmlns:a16="http://schemas.microsoft.com/office/drawing/2014/main" xmlns="" id="{333D2236-4268-4397-AC3E-CB8FAFB31EA8}"/>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xmlns="" id="{9BCB808B-377B-41E9-80B9-600D11919277}"/>
                </a:ext>
              </a:extLst>
            </p:cNvPr>
            <p:cNvGrpSpPr/>
            <p:nvPr/>
          </p:nvGrpSpPr>
          <p:grpSpPr>
            <a:xfrm>
              <a:off x="6363106" y="4005930"/>
              <a:ext cx="1197472" cy="498004"/>
              <a:chOff x="11137071" y="2075415"/>
              <a:chExt cx="1436967" cy="597603"/>
            </a:xfrm>
          </p:grpSpPr>
          <p:sp>
            <p:nvSpPr>
              <p:cNvPr id="107" name="TextBox 106">
                <a:extLst>
                  <a:ext uri="{FF2B5EF4-FFF2-40B4-BE49-F238E27FC236}">
                    <a16:creationId xmlns:a16="http://schemas.microsoft.com/office/drawing/2014/main" xmlns="" id="{45AB51F7-F4D9-4F4B-8390-5FAF9CAD0E56}"/>
                  </a:ext>
                </a:extLst>
              </p:cNvPr>
              <p:cNvSpPr txBox="1"/>
              <p:nvPr/>
            </p:nvSpPr>
            <p:spPr>
              <a:xfrm>
                <a:off x="11137071" y="2242132"/>
                <a:ext cx="1436967" cy="430886"/>
              </a:xfrm>
              <a:prstGeom prst="rect">
                <a:avLst/>
              </a:prstGeom>
              <a:noFill/>
            </p:spPr>
            <p:txBody>
              <a:bodyPr wrap="squar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65000"/>
                      </a:prstClr>
                    </a:solidFill>
                    <a:effectLst/>
                    <a:uLnTx/>
                    <a:uFillTx/>
                    <a:latin typeface="Arial"/>
                    <a:ea typeface="+mn-ea"/>
                    <a:cs typeface="+mn-cs"/>
                  </a:rPr>
                  <a:t>14. </a:t>
                </a:r>
                <a:r>
                  <a:rPr kumimoji="0" lang="ru-KZ" sz="1100" b="0" i="0" u="none" strike="noStrike" kern="1200" cap="none" spc="0" normalizeH="0" baseline="0" noProof="0" dirty="0" err="1">
                    <a:ln>
                      <a:noFill/>
                    </a:ln>
                    <a:solidFill>
                      <a:prstClr val="white">
                        <a:lumMod val="65000"/>
                      </a:prstClr>
                    </a:solidFill>
                    <a:effectLst/>
                    <a:uLnTx/>
                    <a:uFillTx/>
                    <a:latin typeface="Arial"/>
                    <a:ea typeface="+mn-ea"/>
                    <a:cs typeface="+mn-cs"/>
                  </a:rPr>
                  <a:t>Оффсеты</a:t>
                </a:r>
                <a:r>
                  <a:rPr kumimoji="0" lang="ru-KZ" sz="1100" b="0" i="0" u="none" strike="noStrike" kern="1200" cap="none" spc="0" normalizeH="0" baseline="0" noProof="0" dirty="0">
                    <a:ln>
                      <a:noFill/>
                    </a:ln>
                    <a:solidFill>
                      <a:prstClr val="white">
                        <a:lumMod val="65000"/>
                      </a:prstClr>
                    </a:solidFill>
                    <a:effectLst/>
                    <a:uLnTx/>
                    <a:uFillTx/>
                    <a:latin typeface="Arial"/>
                    <a:ea typeface="+mn-ea"/>
                    <a:cs typeface="+mn-cs"/>
                  </a:rPr>
                  <a:t> (для почв)</a:t>
                </a:r>
                <a:endParaRPr kumimoji="0" lang="en-US" sz="1100" b="0" i="0" u="none" strike="noStrike" kern="1200" cap="none" spc="0" normalizeH="0" baseline="0" noProof="0" dirty="0">
                  <a:ln>
                    <a:noFill/>
                  </a:ln>
                  <a:solidFill>
                    <a:prstClr val="white">
                      <a:lumMod val="65000"/>
                    </a:prstClr>
                  </a:solidFill>
                  <a:effectLst/>
                  <a:uLnTx/>
                  <a:uFillTx/>
                  <a:latin typeface="Arial"/>
                  <a:ea typeface="+mn-ea"/>
                  <a:cs typeface="+mn-cs"/>
                </a:endParaRPr>
              </a:p>
            </p:txBody>
          </p:sp>
          <p:sp>
            <p:nvSpPr>
              <p:cNvPr id="108" name="Star: 5 Points 107">
                <a:extLst>
                  <a:ext uri="{FF2B5EF4-FFF2-40B4-BE49-F238E27FC236}">
                    <a16:creationId xmlns:a16="http://schemas.microsoft.com/office/drawing/2014/main" xmlns="" id="{F7233278-CCD9-4D25-AFED-9E1FF3C4C35D}"/>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xmlns="" id="{682D705D-9657-4FF0-8753-96F10FD13B20}"/>
                </a:ext>
              </a:extLst>
            </p:cNvPr>
            <p:cNvGrpSpPr/>
            <p:nvPr/>
          </p:nvGrpSpPr>
          <p:grpSpPr>
            <a:xfrm>
              <a:off x="5048299" y="4810486"/>
              <a:ext cx="1912703" cy="498004"/>
              <a:chOff x="10317421" y="2075415"/>
              <a:chExt cx="2295238" cy="597606"/>
            </a:xfrm>
          </p:grpSpPr>
          <p:sp>
            <p:nvSpPr>
              <p:cNvPr id="105" name="TextBox 104">
                <a:extLst>
                  <a:ext uri="{FF2B5EF4-FFF2-40B4-BE49-F238E27FC236}">
                    <a16:creationId xmlns:a16="http://schemas.microsoft.com/office/drawing/2014/main" xmlns="" id="{0A5C321C-653C-4ECE-BFFC-A881D3772BA6}"/>
                  </a:ext>
                </a:extLst>
              </p:cNvPr>
              <p:cNvSpPr txBox="1"/>
              <p:nvPr/>
            </p:nvSpPr>
            <p:spPr>
              <a:xfrm>
                <a:off x="10317421" y="2242133"/>
                <a:ext cx="2295238" cy="430888"/>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16. </a:t>
                </a:r>
                <a:r>
                  <a:rPr kumimoji="0" lang="ru-KZ" sz="1100" b="0" i="0" u="none" strike="noStrike" kern="1200" cap="none" spc="0" normalizeH="0" baseline="0" noProof="0" dirty="0">
                    <a:ln>
                      <a:noFill/>
                    </a:ln>
                    <a:solidFill>
                      <a:prstClr val="black"/>
                    </a:solidFill>
                    <a:effectLst/>
                    <a:uLnTx/>
                    <a:uFillTx/>
                    <a:latin typeface="Arial"/>
                    <a:ea typeface="+mn-ea"/>
                    <a:cs typeface="+mn-cs"/>
                  </a:rPr>
                  <a:t>Энергоэффективность</a:t>
                </a:r>
              </a:p>
              <a:p>
                <a:pPr marL="0" marR="0" lvl="0" indent="0" algn="ctr" defTabSz="548731" rtl="0" eaLnBrk="1" fontAlgn="auto" latinLnBrk="0" hangingPunct="1">
                  <a:lnSpc>
                    <a:spcPct val="100000"/>
                  </a:lnSpc>
                  <a:spcBef>
                    <a:spcPts val="0"/>
                  </a:spcBef>
                  <a:spcAft>
                    <a:spcPts val="0"/>
                  </a:spcAft>
                  <a:buClrTx/>
                  <a:buSzTx/>
                  <a:buFontTx/>
                  <a:buNone/>
                  <a:tabLst/>
                  <a:defRPr/>
                </a:pPr>
                <a:r>
                  <a:rPr lang="ru-KZ" sz="1100" dirty="0">
                    <a:solidFill>
                      <a:prstClr val="black"/>
                    </a:solidFill>
                    <a:latin typeface="Arial"/>
                  </a:rPr>
                  <a:t>зданий</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Star: 5 Points 105">
                <a:extLst>
                  <a:ext uri="{FF2B5EF4-FFF2-40B4-BE49-F238E27FC236}">
                    <a16:creationId xmlns:a16="http://schemas.microsoft.com/office/drawing/2014/main" xmlns="" id="{BFA9FC67-55D4-4F05-BCC0-EEC63AA75511}"/>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3" name="Group 92">
              <a:extLst>
                <a:ext uri="{FF2B5EF4-FFF2-40B4-BE49-F238E27FC236}">
                  <a16:creationId xmlns:a16="http://schemas.microsoft.com/office/drawing/2014/main" xmlns="" id="{EF349486-7080-4E44-A82B-227685038750}"/>
                </a:ext>
              </a:extLst>
            </p:cNvPr>
            <p:cNvGrpSpPr/>
            <p:nvPr/>
          </p:nvGrpSpPr>
          <p:grpSpPr>
            <a:xfrm>
              <a:off x="5140961" y="3997017"/>
              <a:ext cx="1391728" cy="492497"/>
              <a:chOff x="5884793" y="4087895"/>
              <a:chExt cx="1670073" cy="590996"/>
            </a:xfrm>
          </p:grpSpPr>
          <p:sp>
            <p:nvSpPr>
              <p:cNvPr id="103" name="TextBox 102">
                <a:extLst>
                  <a:ext uri="{FF2B5EF4-FFF2-40B4-BE49-F238E27FC236}">
                    <a16:creationId xmlns:a16="http://schemas.microsoft.com/office/drawing/2014/main" xmlns="" id="{16EC8B53-02F2-4DD1-BCA1-5AA6E0DC8FD0}"/>
                  </a:ext>
                </a:extLst>
              </p:cNvPr>
              <p:cNvSpPr txBox="1"/>
              <p:nvPr/>
            </p:nvSpPr>
            <p:spPr>
              <a:xfrm>
                <a:off x="5884793" y="4248004"/>
                <a:ext cx="1670073" cy="430887"/>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17. </a:t>
                </a:r>
                <a:r>
                  <a:rPr kumimoji="0" lang="ru-KZ" sz="1100" b="0" i="0" u="none" strike="noStrike" kern="1200" cap="none" spc="0" normalizeH="0" baseline="0" noProof="0" dirty="0">
                    <a:ln>
                      <a:noFill/>
                    </a:ln>
                    <a:solidFill>
                      <a:prstClr val="black"/>
                    </a:solidFill>
                    <a:effectLst/>
                    <a:uLnTx/>
                    <a:uFillTx/>
                    <a:latin typeface="Arial"/>
                    <a:ea typeface="+mn-ea"/>
                    <a:cs typeface="+mn-cs"/>
                  </a:rPr>
                  <a:t>Переход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на электромобили</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Star: 5 Points 103">
                <a:extLst>
                  <a:ext uri="{FF2B5EF4-FFF2-40B4-BE49-F238E27FC236}">
                    <a16:creationId xmlns:a16="http://schemas.microsoft.com/office/drawing/2014/main" xmlns="" id="{38346B34-4430-4C9A-8DDE-212F9630CCDA}"/>
                  </a:ext>
                </a:extLst>
              </p:cNvPr>
              <p:cNvSpPr/>
              <p:nvPr/>
            </p:nvSpPr>
            <p:spPr>
              <a:xfrm>
                <a:off x="6588182" y="408789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cxnSp>
          <p:nvCxnSpPr>
            <p:cNvPr id="94" name="Straight Connector 93">
              <a:extLst>
                <a:ext uri="{FF2B5EF4-FFF2-40B4-BE49-F238E27FC236}">
                  <a16:creationId xmlns:a16="http://schemas.microsoft.com/office/drawing/2014/main" xmlns="" id="{608A3204-2D03-4F20-B998-6B579D232343}"/>
                </a:ext>
              </a:extLst>
            </p:cNvPr>
            <p:cNvCxnSpPr>
              <a:cxnSpLocks/>
            </p:cNvCxnSpPr>
            <p:nvPr/>
          </p:nvCxnSpPr>
          <p:spPr>
            <a:xfrm flipH="1" flipV="1">
              <a:off x="1614357" y="4544157"/>
              <a:ext cx="9274148" cy="21399"/>
            </a:xfrm>
            <a:prstGeom prst="line">
              <a:avLst/>
            </a:prstGeom>
            <a:ln w="6350" cmpd="sng">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xmlns="" id="{EFB1E47F-3601-4A8F-A999-11367CA1881C}"/>
                </a:ext>
              </a:extLst>
            </p:cNvPr>
            <p:cNvCxnSpPr/>
            <p:nvPr/>
          </p:nvCxnSpPr>
          <p:spPr>
            <a:xfrm>
              <a:off x="7531423" y="1856166"/>
              <a:ext cx="0" cy="4148666"/>
            </a:xfrm>
            <a:prstGeom prst="line">
              <a:avLst/>
            </a:prstGeom>
            <a:ln w="6350" cmpd="sng">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xmlns="" id="{689537AD-3B9F-49F8-9D83-F733577E1816}"/>
                </a:ext>
              </a:extLst>
            </p:cNvPr>
            <p:cNvSpPr txBox="1"/>
            <p:nvPr/>
          </p:nvSpPr>
          <p:spPr>
            <a:xfrm>
              <a:off x="17581" y="3683762"/>
              <a:ext cx="1552028" cy="359072"/>
            </a:xfrm>
            <a:prstGeom prst="rect">
              <a:avLst/>
            </a:prstGeom>
            <a:noFill/>
          </p:spPr>
          <p:txBody>
            <a:bodyPr wrap="none" rtlCol="0">
              <a:spAutoFit/>
            </a:bodyPr>
            <a:lstStyle/>
            <a:p>
              <a:pPr marL="0" marR="0" lvl="0" indent="0" defTabSz="548731" rtl="0" eaLnBrk="1" fontAlgn="auto" latinLnBrk="0" hangingPunct="1">
                <a:lnSpc>
                  <a:spcPct val="100000"/>
                </a:lnSpc>
                <a:spcBef>
                  <a:spcPts val="0"/>
                </a:spcBef>
                <a:spcAft>
                  <a:spcPts val="0"/>
                </a:spcAft>
                <a:buClrTx/>
                <a:buSzTx/>
                <a:buFontTx/>
                <a:buNone/>
                <a:tabLst/>
                <a:defRPr/>
              </a:pPr>
              <a:r>
                <a:rPr lang="ru-KZ" sz="1100" u="sng" dirty="0">
                  <a:solidFill>
                    <a:prstClr val="black"/>
                  </a:solidFill>
                  <a:latin typeface="Arial"/>
                  <a:cs typeface="Calibri" panose="020F0502020204030204" pitchFamily="34" charset="0"/>
                </a:rPr>
                <a:t>Потенциальное </a:t>
              </a:r>
            </a:p>
            <a:p>
              <a:pPr marL="0" marR="0" lvl="0" indent="0" defTabSz="548731" rtl="0" eaLnBrk="1" fontAlgn="auto" latinLnBrk="0" hangingPunct="1">
                <a:lnSpc>
                  <a:spcPct val="100000"/>
                </a:lnSpc>
                <a:spcBef>
                  <a:spcPts val="0"/>
                </a:spcBef>
                <a:spcAft>
                  <a:spcPts val="0"/>
                </a:spcAft>
                <a:buClrTx/>
                <a:buSzTx/>
                <a:buFontTx/>
                <a:buNone/>
                <a:tabLst/>
                <a:defRPr/>
              </a:pPr>
              <a:r>
                <a:rPr lang="ru-KZ" sz="1100" u="sng" dirty="0">
                  <a:solidFill>
                    <a:prstClr val="black"/>
                  </a:solidFill>
                  <a:latin typeface="Arial"/>
                  <a:cs typeface="Calibri" panose="020F0502020204030204" pitchFamily="34" charset="0"/>
                </a:rPr>
                <a:t>влияние на </a:t>
              </a: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выбросы</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98" name="TextBox 97">
              <a:extLst>
                <a:ext uri="{FF2B5EF4-FFF2-40B4-BE49-F238E27FC236}">
                  <a16:creationId xmlns:a16="http://schemas.microsoft.com/office/drawing/2014/main" xmlns="" id="{F8945699-EAE2-45F2-98C1-63A0EF380150}"/>
                </a:ext>
              </a:extLst>
            </p:cNvPr>
            <p:cNvSpPr txBox="1"/>
            <p:nvPr/>
          </p:nvSpPr>
          <p:spPr>
            <a:xfrm>
              <a:off x="294901" y="5096850"/>
              <a:ext cx="1274708" cy="359072"/>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Низкое влияние </a:t>
              </a:r>
            </a:p>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на выбросы</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99" name="TextBox 98">
              <a:extLst>
                <a:ext uri="{FF2B5EF4-FFF2-40B4-BE49-F238E27FC236}">
                  <a16:creationId xmlns:a16="http://schemas.microsoft.com/office/drawing/2014/main" xmlns="" id="{298B1580-E62B-43B8-BC6C-8FD7B3DB8D3E}"/>
                </a:ext>
              </a:extLst>
            </p:cNvPr>
            <p:cNvSpPr txBox="1"/>
            <p:nvPr/>
          </p:nvSpPr>
          <p:spPr>
            <a:xfrm>
              <a:off x="8395279" y="6119128"/>
              <a:ext cx="1609736" cy="359072"/>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lang="ru-KZ" sz="1100" u="sng" dirty="0">
                  <a:solidFill>
                    <a:prstClr val="black"/>
                  </a:solidFill>
                  <a:latin typeface="Arial"/>
                  <a:cs typeface="Calibri" panose="020F0502020204030204" pitchFamily="34" charset="0"/>
                </a:rPr>
                <a:t>Технологии</a:t>
              </a: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существующие давно</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100" name="TextBox 99">
              <a:extLst>
                <a:ext uri="{FF2B5EF4-FFF2-40B4-BE49-F238E27FC236}">
                  <a16:creationId xmlns:a16="http://schemas.microsoft.com/office/drawing/2014/main" xmlns="" id="{BDEBC814-EE24-4D8F-BD5A-822A45448008}"/>
                </a:ext>
              </a:extLst>
            </p:cNvPr>
            <p:cNvSpPr txBox="1"/>
            <p:nvPr/>
          </p:nvSpPr>
          <p:spPr>
            <a:xfrm>
              <a:off x="5091411" y="6072957"/>
              <a:ext cx="2032929" cy="218008"/>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Развивающиеся технологии</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101" name="TextBox 100">
              <a:extLst>
                <a:ext uri="{FF2B5EF4-FFF2-40B4-BE49-F238E27FC236}">
                  <a16:creationId xmlns:a16="http://schemas.microsoft.com/office/drawing/2014/main" xmlns="" id="{3546A806-77C4-4FF4-9668-7D9F56A176B8}"/>
                </a:ext>
              </a:extLst>
            </p:cNvPr>
            <p:cNvSpPr txBox="1"/>
            <p:nvPr/>
          </p:nvSpPr>
          <p:spPr>
            <a:xfrm>
              <a:off x="2311745" y="6058685"/>
              <a:ext cx="1398140" cy="218008"/>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ru-KZ"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rPr>
                <a:t>Новые технологии</a:t>
              </a:r>
              <a:endParaRPr kumimoji="0" lang="en-US" sz="1100" b="0" i="0" u="sng"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grpSp>
          <p:nvGrpSpPr>
            <p:cNvPr id="149" name="Group 148">
              <a:extLst>
                <a:ext uri="{FF2B5EF4-FFF2-40B4-BE49-F238E27FC236}">
                  <a16:creationId xmlns:a16="http://schemas.microsoft.com/office/drawing/2014/main" xmlns="" id="{C82E18A4-BF27-4266-8479-760AF30CC780}"/>
                </a:ext>
              </a:extLst>
            </p:cNvPr>
            <p:cNvGrpSpPr/>
            <p:nvPr/>
          </p:nvGrpSpPr>
          <p:grpSpPr>
            <a:xfrm>
              <a:off x="4276586" y="1889843"/>
              <a:ext cx="6324966" cy="2709760"/>
              <a:chOff x="5236406" y="1992475"/>
              <a:chExt cx="7589962" cy="3251712"/>
            </a:xfrm>
          </p:grpSpPr>
          <p:sp>
            <p:nvSpPr>
              <p:cNvPr id="148" name="Rectangle 147">
                <a:extLst>
                  <a:ext uri="{FF2B5EF4-FFF2-40B4-BE49-F238E27FC236}">
                    <a16:creationId xmlns:a16="http://schemas.microsoft.com/office/drawing/2014/main" xmlns="" id="{91903C07-6155-4CA1-8F06-ED8825A37049}"/>
                  </a:ext>
                </a:extLst>
              </p:cNvPr>
              <p:cNvSpPr/>
              <p:nvPr/>
            </p:nvSpPr>
            <p:spPr>
              <a:xfrm>
                <a:off x="5236406" y="1992475"/>
                <a:ext cx="3883291" cy="1520864"/>
              </a:xfrm>
              <a:prstGeom prst="rect">
                <a:avLst/>
              </a:prstGeom>
              <a:solidFill>
                <a:schemeClr val="bg2">
                  <a:lumMod val="20000"/>
                  <a:lumOff val="80000"/>
                  <a:alpha val="13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xmlns="" id="{12749CAE-E474-4498-93A4-0AC48E6A0788}"/>
                  </a:ext>
                </a:extLst>
              </p:cNvPr>
              <p:cNvSpPr/>
              <p:nvPr/>
            </p:nvSpPr>
            <p:spPr>
              <a:xfrm>
                <a:off x="9175931" y="1992475"/>
                <a:ext cx="3650437" cy="3251712"/>
              </a:xfrm>
              <a:prstGeom prst="rect">
                <a:avLst/>
              </a:prstGeom>
              <a:solidFill>
                <a:schemeClr val="bg2">
                  <a:lumMod val="20000"/>
                  <a:lumOff val="80000"/>
                  <a:alpha val="13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51" name="TextBox 150">
              <a:extLst>
                <a:ext uri="{FF2B5EF4-FFF2-40B4-BE49-F238E27FC236}">
                  <a16:creationId xmlns:a16="http://schemas.microsoft.com/office/drawing/2014/main" xmlns="" id="{D221FCA9-6A0D-4C66-92F7-DA44F0FA0CAD}"/>
                </a:ext>
              </a:extLst>
            </p:cNvPr>
            <p:cNvSpPr txBox="1"/>
            <p:nvPr/>
          </p:nvSpPr>
          <p:spPr>
            <a:xfrm>
              <a:off x="4257828" y="1365996"/>
              <a:ext cx="3462807" cy="256481"/>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Классификация специалистами «Шеврона»</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nvGrpSpPr>
            <p:cNvPr id="152" name="Group 151">
              <a:extLst>
                <a:ext uri="{FF2B5EF4-FFF2-40B4-BE49-F238E27FC236}">
                  <a16:creationId xmlns:a16="http://schemas.microsoft.com/office/drawing/2014/main" xmlns="" id="{8F51B5E2-66E0-4EE4-A287-D7CF175BC4C2}"/>
                </a:ext>
              </a:extLst>
            </p:cNvPr>
            <p:cNvGrpSpPr/>
            <p:nvPr/>
          </p:nvGrpSpPr>
          <p:grpSpPr>
            <a:xfrm>
              <a:off x="2167837" y="3125858"/>
              <a:ext cx="1072730" cy="498003"/>
              <a:chOff x="10821410" y="2075415"/>
              <a:chExt cx="1287276" cy="597603"/>
            </a:xfrm>
          </p:grpSpPr>
          <p:sp>
            <p:nvSpPr>
              <p:cNvPr id="153" name="TextBox 152">
                <a:extLst>
                  <a:ext uri="{FF2B5EF4-FFF2-40B4-BE49-F238E27FC236}">
                    <a16:creationId xmlns:a16="http://schemas.microsoft.com/office/drawing/2014/main" xmlns="" id="{9E54E538-357A-4ADF-8DC8-7FC91C4B3658}"/>
                  </a:ext>
                </a:extLst>
              </p:cNvPr>
              <p:cNvSpPr txBox="1"/>
              <p:nvPr/>
            </p:nvSpPr>
            <p:spPr>
              <a:xfrm>
                <a:off x="10821410" y="2242132"/>
                <a:ext cx="1287276" cy="430886"/>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65000"/>
                      </a:prstClr>
                    </a:solidFill>
                    <a:effectLst/>
                    <a:uLnTx/>
                    <a:uFillTx/>
                    <a:latin typeface="Arial"/>
                    <a:ea typeface="+mn-ea"/>
                    <a:cs typeface="+mn-cs"/>
                  </a:rPr>
                  <a:t>15.</a:t>
                </a:r>
                <a:r>
                  <a:rPr kumimoji="0" lang="ru-KZ" sz="1100" b="0" i="0" u="none" strike="noStrike" kern="1200" cap="none" spc="0" normalizeH="0" baseline="0" noProof="0" dirty="0" err="1">
                    <a:ln>
                      <a:noFill/>
                    </a:ln>
                    <a:solidFill>
                      <a:prstClr val="white">
                        <a:lumMod val="65000"/>
                      </a:prstClr>
                    </a:solidFill>
                    <a:effectLst/>
                    <a:uLnTx/>
                    <a:uFillTx/>
                    <a:latin typeface="Arial"/>
                    <a:ea typeface="+mn-ea"/>
                    <a:cs typeface="+mn-cs"/>
                  </a:rPr>
                  <a:t>Оффсеты</a:t>
                </a:r>
                <a:r>
                  <a:rPr kumimoji="0" lang="ru-KZ" sz="1100" b="0" i="0" u="none" strike="noStrike" kern="1200" cap="none" spc="0" normalizeH="0" baseline="0" noProof="0" dirty="0">
                    <a:ln>
                      <a:noFill/>
                    </a:ln>
                    <a:solidFill>
                      <a:prstClr val="white">
                        <a:lumMod val="65000"/>
                      </a:prstClr>
                    </a:solidFill>
                    <a:effectLst/>
                    <a:uLnTx/>
                    <a:uFillTx/>
                    <a:latin typeface="Arial"/>
                    <a:ea typeface="+mn-ea"/>
                    <a:cs typeface="+mn-cs"/>
                  </a:rPr>
                  <a:t>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white">
                        <a:lumMod val="65000"/>
                      </a:prstClr>
                    </a:solidFill>
                    <a:effectLst/>
                    <a:uLnTx/>
                    <a:uFillTx/>
                    <a:latin typeface="Arial"/>
                    <a:ea typeface="+mn-ea"/>
                    <a:cs typeface="+mn-cs"/>
                  </a:rPr>
                  <a:t>(для океана)</a:t>
                </a:r>
                <a:endParaRPr kumimoji="0" lang="en-US" sz="1100" b="0" i="0" u="none" strike="noStrike" kern="1200" cap="none" spc="0" normalizeH="0" baseline="0" noProof="0" dirty="0">
                  <a:ln>
                    <a:noFill/>
                  </a:ln>
                  <a:solidFill>
                    <a:prstClr val="white">
                      <a:lumMod val="65000"/>
                    </a:prstClr>
                  </a:solidFill>
                  <a:effectLst/>
                  <a:uLnTx/>
                  <a:uFillTx/>
                  <a:latin typeface="Arial"/>
                  <a:ea typeface="+mn-ea"/>
                  <a:cs typeface="+mn-cs"/>
                </a:endParaRPr>
              </a:p>
            </p:txBody>
          </p:sp>
          <p:sp>
            <p:nvSpPr>
              <p:cNvPr id="154" name="Star: 5 Points 153">
                <a:extLst>
                  <a:ext uri="{FF2B5EF4-FFF2-40B4-BE49-F238E27FC236}">
                    <a16:creationId xmlns:a16="http://schemas.microsoft.com/office/drawing/2014/main" xmlns="" id="{0A1AA5E6-0B79-4690-86EC-DFBBAF14D735}"/>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xmlns="" id="{DAFE204E-0600-4E8E-A506-D154A2E07BBE}"/>
                </a:ext>
              </a:extLst>
            </p:cNvPr>
            <p:cNvGrpSpPr/>
            <p:nvPr/>
          </p:nvGrpSpPr>
          <p:grpSpPr>
            <a:xfrm>
              <a:off x="5357052" y="2140086"/>
              <a:ext cx="702436" cy="347307"/>
              <a:chOff x="9984808" y="2114670"/>
              <a:chExt cx="842923" cy="416767"/>
            </a:xfrm>
          </p:grpSpPr>
          <p:sp>
            <p:nvSpPr>
              <p:cNvPr id="156" name="TextBox 155">
                <a:extLst>
                  <a:ext uri="{FF2B5EF4-FFF2-40B4-BE49-F238E27FC236}">
                    <a16:creationId xmlns:a16="http://schemas.microsoft.com/office/drawing/2014/main" xmlns="" id="{44882763-674E-4FA1-A8AF-619A6F834DC5}"/>
                  </a:ext>
                </a:extLst>
              </p:cNvPr>
              <p:cNvSpPr txBox="1"/>
              <p:nvPr/>
            </p:nvSpPr>
            <p:spPr>
              <a:xfrm>
                <a:off x="9984808" y="2269828"/>
                <a:ext cx="842923" cy="261609"/>
              </a:xfrm>
              <a:prstGeom prst="rect">
                <a:avLst/>
              </a:prstGeom>
              <a:noFill/>
            </p:spPr>
            <p:txBody>
              <a:bodyPr wrap="none" rtlCol="0">
                <a:spAutoFit/>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1. CCU</a:t>
                </a:r>
                <a:r>
                  <a:rPr lang="ru-KZ" sz="1100" b="1" dirty="0">
                    <a:latin typeface="Arial"/>
                  </a:rPr>
                  <a:t>*</a:t>
                </a:r>
                <a:endParaRPr kumimoji="0" lang="en-US" sz="1100" b="1" i="0" u="none" strike="noStrike" kern="1200" cap="none" spc="0" normalizeH="0" baseline="0" noProof="0" dirty="0">
                  <a:ln>
                    <a:noFill/>
                  </a:ln>
                  <a:effectLst/>
                  <a:uLnTx/>
                  <a:uFillTx/>
                  <a:latin typeface="Arial"/>
                  <a:ea typeface="+mn-ea"/>
                  <a:cs typeface="+mn-cs"/>
                </a:endParaRPr>
              </a:p>
            </p:txBody>
          </p:sp>
          <p:sp>
            <p:nvSpPr>
              <p:cNvPr id="157" name="Star: 5 Points 156">
                <a:extLst>
                  <a:ext uri="{FF2B5EF4-FFF2-40B4-BE49-F238E27FC236}">
                    <a16:creationId xmlns:a16="http://schemas.microsoft.com/office/drawing/2014/main" xmlns="" id="{4DC5113D-6CC9-4BDE-A735-C5ABBA69420C}"/>
                  </a:ext>
                </a:extLst>
              </p:cNvPr>
              <p:cNvSpPr/>
              <p:nvPr/>
            </p:nvSpPr>
            <p:spPr>
              <a:xfrm>
                <a:off x="10162572" y="2114670"/>
                <a:ext cx="231493" cy="208384"/>
              </a:xfrm>
              <a:prstGeom prst="star5">
                <a:avLst/>
              </a:prstGeom>
              <a:solidFill>
                <a:srgbClr val="E2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8" name="Group 157">
              <a:extLst>
                <a:ext uri="{FF2B5EF4-FFF2-40B4-BE49-F238E27FC236}">
                  <a16:creationId xmlns:a16="http://schemas.microsoft.com/office/drawing/2014/main" xmlns="" id="{70103ACA-BC93-44D3-AB20-2BFF89ECCE38}"/>
                </a:ext>
              </a:extLst>
            </p:cNvPr>
            <p:cNvGrpSpPr/>
            <p:nvPr/>
          </p:nvGrpSpPr>
          <p:grpSpPr>
            <a:xfrm>
              <a:off x="4049913" y="3705915"/>
              <a:ext cx="1784463" cy="576632"/>
              <a:chOff x="5713378" y="3986875"/>
              <a:chExt cx="2141355" cy="691959"/>
            </a:xfrm>
          </p:grpSpPr>
          <p:sp>
            <p:nvSpPr>
              <p:cNvPr id="159" name="TextBox 158">
                <a:extLst>
                  <a:ext uri="{FF2B5EF4-FFF2-40B4-BE49-F238E27FC236}">
                    <a16:creationId xmlns:a16="http://schemas.microsoft.com/office/drawing/2014/main" xmlns="" id="{9995BD4A-52F3-46DB-A8B3-68C05486FE65}"/>
                  </a:ext>
                </a:extLst>
              </p:cNvPr>
              <p:cNvSpPr txBox="1"/>
              <p:nvPr/>
            </p:nvSpPr>
            <p:spPr>
              <a:xfrm>
                <a:off x="5713378" y="4247946"/>
                <a:ext cx="2141355" cy="430888"/>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18. </a:t>
                </a:r>
                <a:r>
                  <a:rPr kumimoji="0" lang="ru-KZ" sz="1100" b="0" i="0" u="none" strike="noStrike" kern="1200" cap="none" spc="0" normalizeH="0" baseline="0" noProof="0" dirty="0">
                    <a:ln>
                      <a:noFill/>
                    </a:ln>
                    <a:solidFill>
                      <a:prstClr val="black"/>
                    </a:solidFill>
                    <a:effectLst/>
                    <a:uLnTx/>
                    <a:uFillTx/>
                    <a:latin typeface="Arial"/>
                    <a:ea typeface="+mn-ea"/>
                    <a:cs typeface="+mn-cs"/>
                  </a:rPr>
                  <a:t>Перерабатываемые </a:t>
                </a:r>
              </a:p>
              <a:p>
                <a:pPr marL="0" marR="0" lvl="0" indent="0" algn="ctr" defTabSz="548731" rtl="0" eaLnBrk="1" fontAlgn="auto" latinLnBrk="0" hangingPunct="1">
                  <a:lnSpc>
                    <a:spcPct val="100000"/>
                  </a:lnSpc>
                  <a:spcBef>
                    <a:spcPts val="0"/>
                  </a:spcBef>
                  <a:spcAft>
                    <a:spcPts val="0"/>
                  </a:spcAft>
                  <a:buClrTx/>
                  <a:buSzTx/>
                  <a:buFontTx/>
                  <a:buNone/>
                  <a:tabLst/>
                  <a:defRPr/>
                </a:pPr>
                <a:r>
                  <a:rPr kumimoji="0" lang="ru-KZ" sz="1100" b="0" i="0" u="none" strike="noStrike" kern="1200" cap="none" spc="0" normalizeH="0" baseline="0" noProof="0" dirty="0">
                    <a:ln>
                      <a:noFill/>
                    </a:ln>
                    <a:solidFill>
                      <a:prstClr val="black"/>
                    </a:solidFill>
                    <a:effectLst/>
                    <a:uLnTx/>
                    <a:uFillTx/>
                    <a:latin typeface="Arial"/>
                    <a:ea typeface="+mn-ea"/>
                    <a:cs typeface="+mn-cs"/>
                  </a:rPr>
                  <a:t>пластмассы</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Star: 5 Points 159">
                <a:extLst>
                  <a:ext uri="{FF2B5EF4-FFF2-40B4-BE49-F238E27FC236}">
                    <a16:creationId xmlns:a16="http://schemas.microsoft.com/office/drawing/2014/main" xmlns="" id="{59E739C1-28AF-4EE4-82CF-D1B9A11CB74C}"/>
                  </a:ext>
                </a:extLst>
              </p:cNvPr>
              <p:cNvSpPr/>
              <p:nvPr/>
            </p:nvSpPr>
            <p:spPr>
              <a:xfrm>
                <a:off x="6579103" y="3986875"/>
                <a:ext cx="231493" cy="208384"/>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61" name="Group 160">
              <a:extLst>
                <a:ext uri="{FF2B5EF4-FFF2-40B4-BE49-F238E27FC236}">
                  <a16:creationId xmlns:a16="http://schemas.microsoft.com/office/drawing/2014/main" xmlns="" id="{7BD943A4-76DA-4DCE-9DB0-A497BC3F95DE}"/>
                </a:ext>
              </a:extLst>
            </p:cNvPr>
            <p:cNvGrpSpPr/>
            <p:nvPr/>
          </p:nvGrpSpPr>
          <p:grpSpPr>
            <a:xfrm>
              <a:off x="9059847" y="4232432"/>
              <a:ext cx="914033" cy="356942"/>
              <a:chOff x="10916625" y="2075415"/>
              <a:chExt cx="1096838" cy="428329"/>
            </a:xfrm>
          </p:grpSpPr>
          <p:sp>
            <p:nvSpPr>
              <p:cNvPr id="162" name="TextBox 161">
                <a:extLst>
                  <a:ext uri="{FF2B5EF4-FFF2-40B4-BE49-F238E27FC236}">
                    <a16:creationId xmlns:a16="http://schemas.microsoft.com/office/drawing/2014/main" xmlns="" id="{85A0AD77-4C78-468B-9B56-6E088176DC62}"/>
                  </a:ext>
                </a:extLst>
              </p:cNvPr>
              <p:cNvSpPr txBox="1"/>
              <p:nvPr/>
            </p:nvSpPr>
            <p:spPr>
              <a:xfrm>
                <a:off x="10916625" y="2242135"/>
                <a:ext cx="1096838" cy="261609"/>
              </a:xfrm>
              <a:prstGeom prst="rect">
                <a:avLst/>
              </a:prstGeom>
              <a:noFill/>
            </p:spPr>
            <p:txBody>
              <a:bodyPr wrap="none" rtlCol="0">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10. WHRU</a:t>
                </a:r>
                <a:r>
                  <a:rPr kumimoji="0" lang="ru-KZ" sz="1100" b="0" i="0" u="none" strike="noStrike" kern="1200" cap="none" spc="0" normalizeH="0" baseline="0" noProof="0" dirty="0">
                    <a:ln>
                      <a:noFill/>
                    </a:ln>
                    <a:solidFill>
                      <a:prstClr val="black"/>
                    </a:solidFill>
                    <a:effectLst/>
                    <a:uLnTx/>
                    <a:uFillTx/>
                    <a:latin typeface="Arial"/>
                    <a:ea typeface="+mn-ea"/>
                    <a:cs typeface="+mn-cs"/>
                  </a:rPr>
                  <a:t>*</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Star: 5 Points 162">
                <a:extLst>
                  <a:ext uri="{FF2B5EF4-FFF2-40B4-BE49-F238E27FC236}">
                    <a16:creationId xmlns:a16="http://schemas.microsoft.com/office/drawing/2014/main" xmlns="" id="{ABB71D97-86D6-405D-A552-6E88D4F638B4}"/>
                  </a:ext>
                </a:extLst>
              </p:cNvPr>
              <p:cNvSpPr/>
              <p:nvPr/>
            </p:nvSpPr>
            <p:spPr>
              <a:xfrm>
                <a:off x="11372188" y="2075415"/>
                <a:ext cx="231493" cy="208384"/>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180" name="TextBox 179">
            <a:extLst>
              <a:ext uri="{FF2B5EF4-FFF2-40B4-BE49-F238E27FC236}">
                <a16:creationId xmlns:a16="http://schemas.microsoft.com/office/drawing/2014/main" xmlns="" id="{43F34A0D-F616-4556-A76C-3A902D0A5916}"/>
              </a:ext>
            </a:extLst>
          </p:cNvPr>
          <p:cNvSpPr txBox="1"/>
          <p:nvPr/>
        </p:nvSpPr>
        <p:spPr>
          <a:xfrm>
            <a:off x="11413901" y="7015628"/>
            <a:ext cx="3391622" cy="769441"/>
          </a:xfrm>
          <a:prstGeom prst="rect">
            <a:avLst/>
          </a:prstGeom>
          <a:noFill/>
        </p:spPr>
        <p:txBody>
          <a:bodyPr wrap="square">
            <a:spAutoFit/>
          </a:bodyPr>
          <a:lstStyle/>
          <a:p>
            <a:r>
              <a:rPr kumimoji="0" lang="ru-KZ" sz="1100" i="0" u="none" strike="noStrike" kern="1200" cap="none" spc="0" normalizeH="0" baseline="0" noProof="0" dirty="0">
                <a:ln>
                  <a:noFill/>
                </a:ln>
                <a:effectLst/>
                <a:uLnTx/>
                <a:uFillTx/>
                <a:latin typeface="Arial"/>
                <a:ea typeface="+mn-ea"/>
                <a:cs typeface="+mn-cs"/>
              </a:rPr>
              <a:t>*</a:t>
            </a:r>
            <a:r>
              <a:rPr kumimoji="0" lang="en-US" sz="1100" i="0" u="none" strike="noStrike" kern="1200" cap="none" spc="0" normalizeH="0" baseline="0" noProof="0" dirty="0">
                <a:ln>
                  <a:noFill/>
                </a:ln>
                <a:effectLst/>
                <a:uLnTx/>
                <a:uFillTx/>
                <a:latin typeface="Arial"/>
                <a:ea typeface="+mn-ea"/>
                <a:cs typeface="+mn-cs"/>
              </a:rPr>
              <a:t> CCU – </a:t>
            </a:r>
            <a:r>
              <a:rPr kumimoji="0" lang="ru-KZ" sz="1100" i="0" u="none" strike="noStrike" kern="1200" cap="none" spc="0" normalizeH="0" baseline="0" noProof="0" dirty="0">
                <a:ln>
                  <a:noFill/>
                </a:ln>
                <a:effectLst/>
                <a:uLnTx/>
                <a:uFillTx/>
                <a:latin typeface="Arial"/>
                <a:ea typeface="+mn-ea"/>
                <a:cs typeface="+mn-cs"/>
              </a:rPr>
              <a:t>улавливание и утилизация углерода</a:t>
            </a:r>
            <a:endParaRPr kumimoji="0" lang="en-US" sz="1100" i="0" u="none" strike="noStrike" kern="1200" cap="none" spc="0" normalizeH="0" baseline="0" noProof="0" dirty="0">
              <a:ln>
                <a:noFill/>
              </a:ln>
              <a:effectLst/>
              <a:uLnTx/>
              <a:uFillTx/>
              <a:latin typeface="Arial"/>
              <a:ea typeface="+mn-ea"/>
              <a:cs typeface="+mn-cs"/>
            </a:endParaRPr>
          </a:p>
          <a:p>
            <a:r>
              <a:rPr lang="ru-KZ" sz="1100" dirty="0">
                <a:latin typeface="Arial"/>
              </a:rPr>
              <a:t>  </a:t>
            </a:r>
            <a:r>
              <a:rPr lang="en-US" sz="1100" dirty="0">
                <a:latin typeface="Arial"/>
              </a:rPr>
              <a:t>CCS</a:t>
            </a:r>
            <a:r>
              <a:rPr lang="ru-KZ" sz="1100" dirty="0">
                <a:latin typeface="Arial"/>
              </a:rPr>
              <a:t> – улавливание и хранение углерода</a:t>
            </a:r>
          </a:p>
          <a:p>
            <a:r>
              <a:rPr lang="en-US" sz="1100" dirty="0">
                <a:latin typeface="Arial"/>
              </a:rPr>
              <a:t>  </a:t>
            </a:r>
            <a:r>
              <a:rPr lang="ru-KZ" sz="1100" dirty="0">
                <a:latin typeface="Arial"/>
              </a:rPr>
              <a:t>СПГ</a:t>
            </a:r>
            <a:r>
              <a:rPr lang="en-US" sz="1100" dirty="0">
                <a:latin typeface="Arial"/>
              </a:rPr>
              <a:t> – </a:t>
            </a:r>
            <a:r>
              <a:rPr lang="ru-KZ" sz="1100" dirty="0">
                <a:latin typeface="Arial"/>
              </a:rPr>
              <a:t>сжатый природный газ</a:t>
            </a:r>
            <a:endParaRPr lang="en-US" sz="1100" dirty="0">
              <a:latin typeface="Arial"/>
            </a:endParaRPr>
          </a:p>
          <a:p>
            <a:r>
              <a:rPr lang="en-US" sz="1100" dirty="0">
                <a:latin typeface="Arial"/>
              </a:rPr>
              <a:t>  WHRU – </a:t>
            </a:r>
            <a:r>
              <a:rPr lang="ru-KZ" sz="1100" dirty="0">
                <a:latin typeface="Arial"/>
              </a:rPr>
              <a:t>установки рекуперации тепла</a:t>
            </a:r>
            <a:endParaRPr lang="en-US" sz="1100" dirty="0"/>
          </a:p>
        </p:txBody>
      </p:sp>
    </p:spTree>
    <p:extLst>
      <p:ext uri="{BB962C8B-B14F-4D97-AF65-F5344CB8AC3E}">
        <p14:creationId xmlns:p14="http://schemas.microsoft.com/office/powerpoint/2010/main" val="101976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7C6FF14-AC59-477E-B73F-BDB5FC69D1EF}"/>
              </a:ext>
            </a:extLst>
          </p:cNvPr>
          <p:cNvSpPr>
            <a:spLocks noGrp="1"/>
          </p:cNvSpPr>
          <p:nvPr>
            <p:ph type="title"/>
          </p:nvPr>
        </p:nvSpPr>
        <p:spPr/>
        <p:txBody>
          <a:bodyPr/>
          <a:lstStyle/>
          <a:p>
            <a:r>
              <a:rPr lang="ru-RU" dirty="0"/>
              <a:t>Г</a:t>
            </a:r>
            <a:r>
              <a:rPr lang="ru-KZ" dirty="0"/>
              <a:t>руппы технологий </a:t>
            </a:r>
            <a:endParaRPr lang="en-US" dirty="0"/>
          </a:p>
        </p:txBody>
      </p:sp>
      <p:graphicFrame>
        <p:nvGraphicFramePr>
          <p:cNvPr id="6" name="Diagram 5">
            <a:extLst>
              <a:ext uri="{FF2B5EF4-FFF2-40B4-BE49-F238E27FC236}">
                <a16:creationId xmlns:a16="http://schemas.microsoft.com/office/drawing/2014/main" xmlns="" id="{0B984151-6C90-4F2C-84CC-25C105A6ABAA}"/>
              </a:ext>
            </a:extLst>
          </p:cNvPr>
          <p:cNvGraphicFramePr/>
          <p:nvPr>
            <p:extLst>
              <p:ext uri="{D42A27DB-BD31-4B8C-83A1-F6EECF244321}">
                <p14:modId xmlns:p14="http://schemas.microsoft.com/office/powerpoint/2010/main" val="1763742724"/>
              </p:ext>
            </p:extLst>
          </p:nvPr>
        </p:nvGraphicFramePr>
        <p:xfrm>
          <a:off x="2438070" y="0"/>
          <a:ext cx="97536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xmlns="" id="{B241048C-BF0F-4B8A-9A13-51DA5AC3114C}"/>
              </a:ext>
            </a:extLst>
          </p:cNvPr>
          <p:cNvGrpSpPr/>
          <p:nvPr/>
        </p:nvGrpSpPr>
        <p:grpSpPr>
          <a:xfrm>
            <a:off x="2961231" y="4562954"/>
            <a:ext cx="1067831" cy="1029730"/>
            <a:chOff x="6937732" y="3857235"/>
            <a:chExt cx="1171026" cy="1171026"/>
          </a:xfrm>
        </p:grpSpPr>
        <p:pic>
          <p:nvPicPr>
            <p:cNvPr id="9" name="Graphic 8" descr="Lock outline">
              <a:extLst>
                <a:ext uri="{FF2B5EF4-FFF2-40B4-BE49-F238E27FC236}">
                  <a16:creationId xmlns:a16="http://schemas.microsoft.com/office/drawing/2014/main" xmlns="" id="{D6CE7564-7B5B-4144-9FF5-8FC5875CC66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937732" y="3857235"/>
              <a:ext cx="1171026" cy="1171026"/>
            </a:xfrm>
            <a:prstGeom prst="rect">
              <a:avLst/>
            </a:prstGeom>
          </p:spPr>
        </p:pic>
        <p:sp>
          <p:nvSpPr>
            <p:cNvPr id="10" name="Rectangle 9">
              <a:extLst>
                <a:ext uri="{FF2B5EF4-FFF2-40B4-BE49-F238E27FC236}">
                  <a16:creationId xmlns:a16="http://schemas.microsoft.com/office/drawing/2014/main" xmlns="" id="{76FED4C0-BBB1-44C7-AACA-DC263563F9BB}"/>
                </a:ext>
              </a:extLst>
            </p:cNvPr>
            <p:cNvSpPr/>
            <p:nvPr/>
          </p:nvSpPr>
          <p:spPr>
            <a:xfrm>
              <a:off x="7342952" y="4452970"/>
              <a:ext cx="360586" cy="3186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xmlns="" id="{65ACB07B-1905-435E-9E0B-BFE0665F4D27}"/>
                </a:ext>
              </a:extLst>
            </p:cNvPr>
            <p:cNvGrpSpPr>
              <a:grpSpLocks noChangeAspect="1"/>
            </p:cNvGrpSpPr>
            <p:nvPr/>
          </p:nvGrpSpPr>
          <p:grpSpPr>
            <a:xfrm>
              <a:off x="7306975" y="4452970"/>
              <a:ext cx="432540" cy="322096"/>
              <a:chOff x="7991582" y="2075380"/>
              <a:chExt cx="1051389" cy="729466"/>
            </a:xfrm>
            <a:solidFill>
              <a:schemeClr val="bg1"/>
            </a:solidFill>
          </p:grpSpPr>
          <p:sp>
            <p:nvSpPr>
              <p:cNvPr id="12" name="Oval 11">
                <a:extLst>
                  <a:ext uri="{FF2B5EF4-FFF2-40B4-BE49-F238E27FC236}">
                    <a16:creationId xmlns:a16="http://schemas.microsoft.com/office/drawing/2014/main" xmlns="" id="{E4B55F54-55AA-47DC-8D20-2D3145D31857}"/>
                  </a:ext>
                </a:extLst>
              </p:cNvPr>
              <p:cNvSpPr/>
              <p:nvPr/>
            </p:nvSpPr>
            <p:spPr>
              <a:xfrm>
                <a:off x="8291245" y="2075380"/>
                <a:ext cx="452063" cy="441789"/>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xmlns="" id="{5064CFF8-1DAD-4B22-8EB7-298C82B53FD5}"/>
                  </a:ext>
                </a:extLst>
              </p:cNvPr>
              <p:cNvSpPr/>
              <p:nvPr/>
            </p:nvSpPr>
            <p:spPr>
              <a:xfrm>
                <a:off x="8743308" y="2515457"/>
                <a:ext cx="299663" cy="289389"/>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xmlns="" id="{BF860128-7A39-4594-A104-3F11968276BA}"/>
                  </a:ext>
                </a:extLst>
              </p:cNvPr>
              <p:cNvSpPr/>
              <p:nvPr/>
            </p:nvSpPr>
            <p:spPr>
              <a:xfrm>
                <a:off x="7991582" y="2515456"/>
                <a:ext cx="299663" cy="289389"/>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white"/>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xmlns="" id="{2BCC4641-C4D5-4B2B-873E-E802B82DEBFE}"/>
                  </a:ext>
                </a:extLst>
              </p:cNvPr>
              <p:cNvCxnSpPr>
                <a:stCxn id="14" idx="7"/>
                <a:endCxn id="12" idx="3"/>
              </p:cNvCxnSpPr>
              <p:nvPr/>
            </p:nvCxnSpPr>
            <p:spPr>
              <a:xfrm flipV="1">
                <a:off x="8247360" y="2452470"/>
                <a:ext cx="110088" cy="105366"/>
              </a:xfrm>
              <a:prstGeom prst="line">
                <a:avLst/>
              </a:prstGeom>
              <a:grpFill/>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E2EE50BB-73F4-4067-B43E-8E3AAFF6AD43}"/>
                  </a:ext>
                </a:extLst>
              </p:cNvPr>
              <p:cNvCxnSpPr>
                <a:stCxn id="13" idx="1"/>
                <a:endCxn id="12" idx="5"/>
              </p:cNvCxnSpPr>
              <p:nvPr/>
            </p:nvCxnSpPr>
            <p:spPr>
              <a:xfrm flipH="1" flipV="1">
                <a:off x="8677105" y="2452470"/>
                <a:ext cx="110088" cy="105367"/>
              </a:xfrm>
              <a:prstGeom prst="line">
                <a:avLst/>
              </a:prstGeom>
              <a:grpFill/>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Arc 16">
                <a:extLst>
                  <a:ext uri="{FF2B5EF4-FFF2-40B4-BE49-F238E27FC236}">
                    <a16:creationId xmlns:a16="http://schemas.microsoft.com/office/drawing/2014/main" xmlns="" id="{A9D78123-E2CC-45F0-A2F3-EC7AC3C9DEC8}"/>
                  </a:ext>
                </a:extLst>
              </p:cNvPr>
              <p:cNvSpPr/>
              <p:nvPr/>
            </p:nvSpPr>
            <p:spPr>
              <a:xfrm rot="10800000">
                <a:off x="8357448" y="2157358"/>
                <a:ext cx="267128" cy="295111"/>
              </a:xfrm>
              <a:prstGeom prst="arc">
                <a:avLst>
                  <a:gd name="adj1" fmla="val 15562828"/>
                  <a:gd name="adj2" fmla="val 0"/>
                </a:avLst>
              </a:prstGeom>
              <a:grp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black"/>
                  </a:solidFill>
                  <a:effectLst/>
                  <a:uLnTx/>
                  <a:uFillTx/>
                  <a:latin typeface="Arial"/>
                  <a:ea typeface="+mn-ea"/>
                  <a:cs typeface="+mn-cs"/>
                </a:endParaRPr>
              </a:p>
            </p:txBody>
          </p:sp>
          <p:sp>
            <p:nvSpPr>
              <p:cNvPr id="18" name="Arc 17">
                <a:extLst>
                  <a:ext uri="{FF2B5EF4-FFF2-40B4-BE49-F238E27FC236}">
                    <a16:creationId xmlns:a16="http://schemas.microsoft.com/office/drawing/2014/main" xmlns="" id="{37FC2615-190E-400A-9DCE-5FE3F30A30AE}"/>
                  </a:ext>
                </a:extLst>
              </p:cNvPr>
              <p:cNvSpPr/>
              <p:nvPr/>
            </p:nvSpPr>
            <p:spPr>
              <a:xfrm rot="12002146">
                <a:off x="8047849" y="2464650"/>
                <a:ext cx="267128" cy="295111"/>
              </a:xfrm>
              <a:prstGeom prst="arc">
                <a:avLst>
                  <a:gd name="adj1" fmla="val 15562828"/>
                  <a:gd name="adj2" fmla="val 19862305"/>
                </a:avLst>
              </a:prstGeom>
              <a:grp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black"/>
                  </a:solidFill>
                  <a:effectLst/>
                  <a:uLnTx/>
                  <a:uFillTx/>
                  <a:latin typeface="Arial"/>
                  <a:ea typeface="+mn-ea"/>
                  <a:cs typeface="+mn-cs"/>
                </a:endParaRPr>
              </a:p>
            </p:txBody>
          </p:sp>
          <p:sp>
            <p:nvSpPr>
              <p:cNvPr id="19" name="Arc 18">
                <a:extLst>
                  <a:ext uri="{FF2B5EF4-FFF2-40B4-BE49-F238E27FC236}">
                    <a16:creationId xmlns:a16="http://schemas.microsoft.com/office/drawing/2014/main" xmlns="" id="{08AAD2A7-8CB8-421D-9EEE-2BA0940978A4}"/>
                  </a:ext>
                </a:extLst>
              </p:cNvPr>
              <p:cNvSpPr/>
              <p:nvPr/>
            </p:nvSpPr>
            <p:spPr>
              <a:xfrm rot="12002146">
                <a:off x="8774619" y="2464650"/>
                <a:ext cx="267128" cy="295111"/>
              </a:xfrm>
              <a:prstGeom prst="arc">
                <a:avLst>
                  <a:gd name="adj1" fmla="val 15562828"/>
                  <a:gd name="adj2" fmla="val 19862305"/>
                </a:avLst>
              </a:prstGeom>
              <a:grp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548731"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20" name="Group 19">
            <a:extLst>
              <a:ext uri="{FF2B5EF4-FFF2-40B4-BE49-F238E27FC236}">
                <a16:creationId xmlns:a16="http://schemas.microsoft.com/office/drawing/2014/main" xmlns="" id="{3D6C29E5-7BE4-42E6-9C8B-EEDD82812F0A}"/>
              </a:ext>
            </a:extLst>
          </p:cNvPr>
          <p:cNvGrpSpPr/>
          <p:nvPr/>
        </p:nvGrpSpPr>
        <p:grpSpPr>
          <a:xfrm>
            <a:off x="5663390" y="4629608"/>
            <a:ext cx="914400" cy="914400"/>
            <a:chOff x="8839101" y="4095782"/>
            <a:chExt cx="914400" cy="914400"/>
          </a:xfrm>
        </p:grpSpPr>
        <p:pic>
          <p:nvPicPr>
            <p:cNvPr id="21" name="Graphic 20" descr="Fuel outline">
              <a:extLst>
                <a:ext uri="{FF2B5EF4-FFF2-40B4-BE49-F238E27FC236}">
                  <a16:creationId xmlns:a16="http://schemas.microsoft.com/office/drawing/2014/main" xmlns="" id="{2A650D14-083C-4236-B8A8-6C3568C72D2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839101" y="4095782"/>
              <a:ext cx="914400" cy="914400"/>
            </a:xfrm>
            <a:prstGeom prst="rect">
              <a:avLst/>
            </a:prstGeom>
          </p:spPr>
        </p:pic>
        <p:sp>
          <p:nvSpPr>
            <p:cNvPr id="22" name="Rectangle 21">
              <a:extLst>
                <a:ext uri="{FF2B5EF4-FFF2-40B4-BE49-F238E27FC236}">
                  <a16:creationId xmlns:a16="http://schemas.microsoft.com/office/drawing/2014/main" xmlns="" id="{868EAADB-DDF8-47B6-8FF9-F59020271C84}"/>
                </a:ext>
              </a:extLst>
            </p:cNvPr>
            <p:cNvSpPr/>
            <p:nvPr/>
          </p:nvSpPr>
          <p:spPr>
            <a:xfrm>
              <a:off x="8971488" y="4508949"/>
              <a:ext cx="522820" cy="390343"/>
            </a:xfrm>
            <a:prstGeom prst="rect">
              <a:avLst/>
            </a:prstGeom>
            <a:noFill/>
            <a:ln>
              <a:noFill/>
            </a:ln>
          </p:spPr>
          <p:txBody>
            <a:bodyPr wrap="none" lIns="109728" tIns="54864" rIns="109728" bIns="54864">
              <a:spAutoFit/>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mn-ea"/>
                  <a:cs typeface="+mn-cs"/>
                </a:rPr>
                <a:t>H2</a:t>
              </a:r>
              <a:endParaRPr kumimoji="0" lang="en-US" sz="168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mn-ea"/>
                <a:cs typeface="+mn-cs"/>
              </a:endParaRPr>
            </a:p>
          </p:txBody>
        </p:sp>
      </p:grpSp>
      <p:pic>
        <p:nvPicPr>
          <p:cNvPr id="24" name="Graphic 23" descr="Deciduous tree outline">
            <a:extLst>
              <a:ext uri="{FF2B5EF4-FFF2-40B4-BE49-F238E27FC236}">
                <a16:creationId xmlns:a16="http://schemas.microsoft.com/office/drawing/2014/main" xmlns="" id="{0D4C0210-76B5-4770-9467-6C1D4AB3D57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212118" y="4661438"/>
            <a:ext cx="914400" cy="914400"/>
          </a:xfrm>
          <a:prstGeom prst="rect">
            <a:avLst/>
          </a:prstGeom>
        </p:spPr>
      </p:pic>
      <p:sp>
        <p:nvSpPr>
          <p:cNvPr id="25" name="TextBox 24">
            <a:extLst>
              <a:ext uri="{FF2B5EF4-FFF2-40B4-BE49-F238E27FC236}">
                <a16:creationId xmlns:a16="http://schemas.microsoft.com/office/drawing/2014/main" xmlns="" id="{05A181D8-7F1A-4833-8DA2-93BFD94DF259}"/>
              </a:ext>
            </a:extLst>
          </p:cNvPr>
          <p:cNvSpPr txBox="1"/>
          <p:nvPr/>
        </p:nvSpPr>
        <p:spPr>
          <a:xfrm>
            <a:off x="2438070" y="5562052"/>
            <a:ext cx="2440476" cy="1446550"/>
          </a:xfrm>
          <a:prstGeom prst="rect">
            <a:avLst/>
          </a:prstGeom>
          <a:noFill/>
        </p:spPr>
        <p:txBody>
          <a:bodyPr wrap="none" rtlCol="0">
            <a:spAutoFit/>
          </a:bodyPr>
          <a:lstStyle/>
          <a:p>
            <a:pPr algn="ctr"/>
            <a:r>
              <a:rPr lang="ru-KZ" dirty="0"/>
              <a:t>Улавливание, </a:t>
            </a:r>
          </a:p>
          <a:p>
            <a:pPr algn="ctr"/>
            <a:r>
              <a:rPr lang="ru-KZ" dirty="0"/>
              <a:t>утилизация и </a:t>
            </a:r>
          </a:p>
          <a:p>
            <a:pPr algn="ctr"/>
            <a:r>
              <a:rPr lang="ru-KZ" dirty="0"/>
              <a:t>хранение </a:t>
            </a:r>
          </a:p>
          <a:p>
            <a:pPr algn="ctr"/>
            <a:r>
              <a:rPr lang="ru-KZ" dirty="0"/>
              <a:t>углерода (</a:t>
            </a:r>
            <a:r>
              <a:rPr lang="en-US" dirty="0"/>
              <a:t>CCUS</a:t>
            </a:r>
            <a:r>
              <a:rPr lang="ru-KZ" dirty="0"/>
              <a:t>)</a:t>
            </a:r>
            <a:endParaRPr lang="en-US" dirty="0"/>
          </a:p>
        </p:txBody>
      </p:sp>
      <p:sp>
        <p:nvSpPr>
          <p:cNvPr id="26" name="TextBox 25">
            <a:extLst>
              <a:ext uri="{FF2B5EF4-FFF2-40B4-BE49-F238E27FC236}">
                <a16:creationId xmlns:a16="http://schemas.microsoft.com/office/drawing/2014/main" xmlns="" id="{8B252540-05D9-400B-87F9-42B7E7DB0C29}"/>
              </a:ext>
            </a:extLst>
          </p:cNvPr>
          <p:cNvSpPr txBox="1"/>
          <p:nvPr/>
        </p:nvSpPr>
        <p:spPr>
          <a:xfrm>
            <a:off x="4931240" y="5562052"/>
            <a:ext cx="2583143" cy="769441"/>
          </a:xfrm>
          <a:prstGeom prst="rect">
            <a:avLst/>
          </a:prstGeom>
          <a:noFill/>
        </p:spPr>
        <p:txBody>
          <a:bodyPr wrap="none" rtlCol="0">
            <a:spAutoFit/>
          </a:bodyPr>
          <a:lstStyle/>
          <a:p>
            <a:pPr algn="ctr"/>
            <a:r>
              <a:rPr lang="ru-KZ" dirty="0" err="1"/>
              <a:t>Низкоуглеродный</a:t>
            </a:r>
            <a:r>
              <a:rPr lang="ru-KZ" dirty="0"/>
              <a:t> </a:t>
            </a:r>
          </a:p>
          <a:p>
            <a:pPr algn="ctr"/>
            <a:r>
              <a:rPr lang="ru-KZ" dirty="0"/>
              <a:t>водород</a:t>
            </a:r>
            <a:endParaRPr lang="en-US" dirty="0"/>
          </a:p>
        </p:txBody>
      </p:sp>
      <p:sp>
        <p:nvSpPr>
          <p:cNvPr id="27" name="TextBox 26">
            <a:extLst>
              <a:ext uri="{FF2B5EF4-FFF2-40B4-BE49-F238E27FC236}">
                <a16:creationId xmlns:a16="http://schemas.microsoft.com/office/drawing/2014/main" xmlns="" id="{71F5F6AA-A47E-463F-854A-5CCCB0ECE3E6}"/>
              </a:ext>
            </a:extLst>
          </p:cNvPr>
          <p:cNvSpPr txBox="1"/>
          <p:nvPr/>
        </p:nvSpPr>
        <p:spPr>
          <a:xfrm>
            <a:off x="7481815" y="5563189"/>
            <a:ext cx="2616229" cy="430887"/>
          </a:xfrm>
          <a:prstGeom prst="rect">
            <a:avLst/>
          </a:prstGeom>
          <a:noFill/>
        </p:spPr>
        <p:txBody>
          <a:bodyPr wrap="none" rtlCol="0">
            <a:spAutoFit/>
          </a:bodyPr>
          <a:lstStyle/>
          <a:p>
            <a:r>
              <a:rPr lang="ru-KZ" dirty="0"/>
              <a:t>Посадка деревьев</a:t>
            </a:r>
            <a:endParaRPr lang="en-US" dirty="0"/>
          </a:p>
        </p:txBody>
      </p:sp>
      <p:pic>
        <p:nvPicPr>
          <p:cNvPr id="29" name="Graphic 28" descr="No Littering outline">
            <a:extLst>
              <a:ext uri="{FF2B5EF4-FFF2-40B4-BE49-F238E27FC236}">
                <a16:creationId xmlns:a16="http://schemas.microsoft.com/office/drawing/2014/main" xmlns="" id="{28391D6F-E17E-461D-A304-97CA5E14545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698269" y="4536483"/>
            <a:ext cx="1182086" cy="1182086"/>
          </a:xfrm>
          <a:prstGeom prst="rect">
            <a:avLst/>
          </a:prstGeom>
        </p:spPr>
      </p:pic>
      <p:sp>
        <p:nvSpPr>
          <p:cNvPr id="30" name="TextBox 29">
            <a:extLst>
              <a:ext uri="{FF2B5EF4-FFF2-40B4-BE49-F238E27FC236}">
                <a16:creationId xmlns:a16="http://schemas.microsoft.com/office/drawing/2014/main" xmlns="" id="{E9FBCEC0-4DFC-4EDB-A3E1-519132B6EAB2}"/>
              </a:ext>
            </a:extLst>
          </p:cNvPr>
          <p:cNvSpPr txBox="1"/>
          <p:nvPr/>
        </p:nvSpPr>
        <p:spPr>
          <a:xfrm>
            <a:off x="10569634" y="5562052"/>
            <a:ext cx="1903085" cy="430887"/>
          </a:xfrm>
          <a:prstGeom prst="rect">
            <a:avLst/>
          </a:prstGeom>
          <a:noFill/>
        </p:spPr>
        <p:txBody>
          <a:bodyPr wrap="none" rtlCol="0">
            <a:spAutoFit/>
          </a:bodyPr>
          <a:lstStyle/>
          <a:p>
            <a:r>
              <a:rPr lang="ru-KZ" dirty="0"/>
              <a:t>Переработка</a:t>
            </a:r>
            <a:endParaRPr lang="en-US" dirty="0"/>
          </a:p>
        </p:txBody>
      </p:sp>
    </p:spTree>
    <p:extLst>
      <p:ext uri="{BB962C8B-B14F-4D97-AF65-F5344CB8AC3E}">
        <p14:creationId xmlns:p14="http://schemas.microsoft.com/office/powerpoint/2010/main" val="104504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42B74-732F-47A0-BC9A-AD3384498116}"/>
              </a:ext>
            </a:extLst>
          </p:cNvPr>
          <p:cNvSpPr>
            <a:spLocks noGrp="1"/>
          </p:cNvSpPr>
          <p:nvPr>
            <p:ph type="title"/>
          </p:nvPr>
        </p:nvSpPr>
        <p:spPr/>
        <p:txBody>
          <a:bodyPr/>
          <a:lstStyle/>
          <a:p>
            <a:r>
              <a:rPr lang="ru-KZ" dirty="0">
                <a:cs typeface="Arial"/>
              </a:rPr>
              <a:t>Барьеры на пути реализации зеленых технологий в Казахстане</a:t>
            </a:r>
            <a:endParaRPr lang="en-US" dirty="0">
              <a:cs typeface="Arial"/>
            </a:endParaRPr>
          </a:p>
        </p:txBody>
      </p:sp>
      <p:pic>
        <p:nvPicPr>
          <p:cNvPr id="4" name="Graphic 3" descr="Social network outline">
            <a:extLst>
              <a:ext uri="{FF2B5EF4-FFF2-40B4-BE49-F238E27FC236}">
                <a16:creationId xmlns:a16="http://schemas.microsoft.com/office/drawing/2014/main" xmlns="" id="{EEB60B51-AB83-4C85-BD31-8F837BF9D8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67972" y="5833370"/>
            <a:ext cx="1097280" cy="1097280"/>
          </a:xfrm>
          <a:prstGeom prst="rect">
            <a:avLst/>
          </a:prstGeom>
        </p:spPr>
      </p:pic>
      <p:pic>
        <p:nvPicPr>
          <p:cNvPr id="6" name="Graphic 5" descr="Run outline">
            <a:extLst>
              <a:ext uri="{FF2B5EF4-FFF2-40B4-BE49-F238E27FC236}">
                <a16:creationId xmlns:a16="http://schemas.microsoft.com/office/drawing/2014/main" xmlns="" id="{75783EFD-76BB-4B5B-BE4B-6ADCBB4208E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67972" y="3914728"/>
            <a:ext cx="1097280" cy="1097280"/>
          </a:xfrm>
          <a:prstGeom prst="rect">
            <a:avLst/>
          </a:prstGeom>
        </p:spPr>
      </p:pic>
      <p:pic>
        <p:nvPicPr>
          <p:cNvPr id="8" name="Graphic 7" descr="Bar graph with upward trend outline">
            <a:extLst>
              <a:ext uri="{FF2B5EF4-FFF2-40B4-BE49-F238E27FC236}">
                <a16:creationId xmlns:a16="http://schemas.microsoft.com/office/drawing/2014/main" xmlns="" id="{BD2B0DCD-57FE-4054-9CEA-C76DE75D270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67972" y="1996086"/>
            <a:ext cx="1097280" cy="1097280"/>
          </a:xfrm>
          <a:prstGeom prst="rect">
            <a:avLst/>
          </a:prstGeom>
        </p:spPr>
      </p:pic>
      <p:pic>
        <p:nvPicPr>
          <p:cNvPr id="10" name="Graphic 9" descr="Scales of justice outline">
            <a:extLst>
              <a:ext uri="{FF2B5EF4-FFF2-40B4-BE49-F238E27FC236}">
                <a16:creationId xmlns:a16="http://schemas.microsoft.com/office/drawing/2014/main" xmlns="" id="{150938BA-C14E-44E5-9E31-A999D0A7F7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29161" y="4004570"/>
            <a:ext cx="1097280" cy="1097280"/>
          </a:xfrm>
          <a:prstGeom prst="rect">
            <a:avLst/>
          </a:prstGeom>
        </p:spPr>
      </p:pic>
      <p:pic>
        <p:nvPicPr>
          <p:cNvPr id="12" name="Graphic 11" descr="Money outline">
            <a:extLst>
              <a:ext uri="{FF2B5EF4-FFF2-40B4-BE49-F238E27FC236}">
                <a16:creationId xmlns:a16="http://schemas.microsoft.com/office/drawing/2014/main" xmlns="" id="{7A815AC6-261E-4CE1-AF07-FE596278D1F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9161" y="2085928"/>
            <a:ext cx="1097280" cy="1097280"/>
          </a:xfrm>
          <a:prstGeom prst="rect">
            <a:avLst/>
          </a:prstGeom>
        </p:spPr>
      </p:pic>
      <p:sp>
        <p:nvSpPr>
          <p:cNvPr id="13" name="TextBox 12">
            <a:extLst>
              <a:ext uri="{FF2B5EF4-FFF2-40B4-BE49-F238E27FC236}">
                <a16:creationId xmlns:a16="http://schemas.microsoft.com/office/drawing/2014/main" xmlns="" id="{F4F45F7A-7823-464E-8C17-C29B02D3BDD6}"/>
              </a:ext>
            </a:extLst>
          </p:cNvPr>
          <p:cNvSpPr txBox="1"/>
          <p:nvPr/>
        </p:nvSpPr>
        <p:spPr>
          <a:xfrm>
            <a:off x="2011332" y="3991691"/>
            <a:ext cx="5189690" cy="1477328"/>
          </a:xfrm>
          <a:prstGeom prst="rect">
            <a:avLst/>
          </a:prstGeom>
          <a:noFill/>
        </p:spPr>
        <p:txBody>
          <a:bodyPr wrap="none" rtlCol="0">
            <a:spAutoFit/>
          </a:bodyPr>
          <a:lstStyle/>
          <a:p>
            <a:r>
              <a:rPr lang="ru-KZ" sz="1800" dirty="0"/>
              <a:t>Отсутствие четкой государственной политики</a:t>
            </a:r>
            <a:endParaRPr lang="en-US" sz="1800" dirty="0"/>
          </a:p>
          <a:p>
            <a:pPr marL="342900" indent="-342900">
              <a:buFont typeface="Arial" panose="020B0604020202020204" pitchFamily="34" charset="0"/>
              <a:buChar char="•"/>
            </a:pPr>
            <a:r>
              <a:rPr lang="ru-RU" sz="1800" dirty="0"/>
              <a:t>С</a:t>
            </a:r>
            <a:r>
              <a:rPr lang="ru-KZ" sz="1800" dirty="0"/>
              <a:t>трогая и четкая политика</a:t>
            </a:r>
            <a:endParaRPr lang="en-US" sz="1800" dirty="0"/>
          </a:p>
          <a:p>
            <a:pPr marL="342900" indent="-342900">
              <a:buFont typeface="Arial" panose="020B0604020202020204" pitchFamily="34" charset="0"/>
              <a:buChar char="•"/>
            </a:pPr>
            <a:r>
              <a:rPr lang="ru-KZ" sz="1800" dirty="0"/>
              <a:t>Согласованность внутри различных групп</a:t>
            </a:r>
          </a:p>
          <a:p>
            <a:r>
              <a:rPr lang="ru-KZ" sz="1800" dirty="0"/>
              <a:t>      в государственном секторе</a:t>
            </a:r>
            <a:endParaRPr lang="en-US" sz="1800" dirty="0"/>
          </a:p>
          <a:p>
            <a:pPr marL="342900" indent="-342900">
              <a:buFont typeface="Arial" panose="020B0604020202020204" pitchFamily="34" charset="0"/>
              <a:buChar char="•"/>
            </a:pPr>
            <a:r>
              <a:rPr lang="ru-KZ" sz="1800" dirty="0"/>
              <a:t>Реалистичные цели и меры поддержки</a:t>
            </a:r>
            <a:endParaRPr lang="en-US" sz="1800" dirty="0"/>
          </a:p>
        </p:txBody>
      </p:sp>
      <p:sp>
        <p:nvSpPr>
          <p:cNvPr id="14" name="TextBox 13">
            <a:extLst>
              <a:ext uri="{FF2B5EF4-FFF2-40B4-BE49-F238E27FC236}">
                <a16:creationId xmlns:a16="http://schemas.microsoft.com/office/drawing/2014/main" xmlns="" id="{168F7E5E-2BEC-40E2-B8C7-0FF659451BB1}"/>
              </a:ext>
            </a:extLst>
          </p:cNvPr>
          <p:cNvSpPr txBox="1"/>
          <p:nvPr/>
        </p:nvSpPr>
        <p:spPr>
          <a:xfrm>
            <a:off x="2011331" y="2008654"/>
            <a:ext cx="4954818" cy="1477328"/>
          </a:xfrm>
          <a:prstGeom prst="rect">
            <a:avLst/>
          </a:prstGeom>
          <a:noFill/>
        </p:spPr>
        <p:txBody>
          <a:bodyPr wrap="none" rtlCol="0">
            <a:spAutoFit/>
          </a:bodyPr>
          <a:lstStyle/>
          <a:p>
            <a:r>
              <a:rPr lang="ru-KZ" sz="1800" dirty="0"/>
              <a:t>Высокая стоимость</a:t>
            </a:r>
            <a:endParaRPr lang="en-US" sz="1800" dirty="0"/>
          </a:p>
          <a:p>
            <a:pPr marL="342900" indent="-342900">
              <a:buFont typeface="Arial" panose="020B0604020202020204" pitchFamily="34" charset="0"/>
              <a:buChar char="•"/>
            </a:pPr>
            <a:r>
              <a:rPr lang="ru-KZ" sz="1800" dirty="0"/>
              <a:t>Зеленые технологии только развиваются</a:t>
            </a:r>
            <a:endParaRPr lang="en-US" sz="1800" dirty="0"/>
          </a:p>
          <a:p>
            <a:pPr marL="342900" indent="-342900">
              <a:buFont typeface="Arial" panose="020B0604020202020204" pitchFamily="34" charset="0"/>
              <a:buChar char="•"/>
            </a:pPr>
            <a:r>
              <a:rPr lang="ru-KZ" sz="1800" dirty="0"/>
              <a:t>Дорогостоящие</a:t>
            </a:r>
            <a:endParaRPr lang="en-US" sz="1800" dirty="0"/>
          </a:p>
          <a:p>
            <a:pPr marL="342900" indent="-342900">
              <a:buFont typeface="Arial" panose="020B0604020202020204" pitchFamily="34" charset="0"/>
              <a:buChar char="•"/>
            </a:pPr>
            <a:r>
              <a:rPr lang="ru-KZ" sz="1800" dirty="0"/>
              <a:t>Неопределённые результаты</a:t>
            </a:r>
            <a:endParaRPr lang="en-US" sz="1800" dirty="0"/>
          </a:p>
          <a:p>
            <a:pPr marL="342900" indent="-342900">
              <a:buFont typeface="Arial" panose="020B0604020202020204" pitchFamily="34" charset="0"/>
              <a:buChar char="•"/>
            </a:pPr>
            <a:r>
              <a:rPr lang="ru-KZ" sz="1800" dirty="0"/>
              <a:t>Долгое время для получения результата</a:t>
            </a:r>
            <a:endParaRPr lang="en-US" sz="1800" dirty="0"/>
          </a:p>
        </p:txBody>
      </p:sp>
      <p:sp>
        <p:nvSpPr>
          <p:cNvPr id="15" name="TextBox 14">
            <a:extLst>
              <a:ext uri="{FF2B5EF4-FFF2-40B4-BE49-F238E27FC236}">
                <a16:creationId xmlns:a16="http://schemas.microsoft.com/office/drawing/2014/main" xmlns="" id="{19632EB4-ED44-4C0F-A559-36DE99F5C63A}"/>
              </a:ext>
            </a:extLst>
          </p:cNvPr>
          <p:cNvSpPr txBox="1"/>
          <p:nvPr/>
        </p:nvSpPr>
        <p:spPr>
          <a:xfrm>
            <a:off x="9344078" y="1893037"/>
            <a:ext cx="5361019" cy="1477328"/>
          </a:xfrm>
          <a:prstGeom prst="rect">
            <a:avLst/>
          </a:prstGeom>
          <a:noFill/>
        </p:spPr>
        <p:txBody>
          <a:bodyPr wrap="none" rtlCol="0">
            <a:spAutoFit/>
          </a:bodyPr>
          <a:lstStyle/>
          <a:p>
            <a:r>
              <a:rPr lang="ru-KZ" sz="1800" dirty="0"/>
              <a:t>Масштабирование технологий</a:t>
            </a:r>
            <a:endParaRPr lang="en-US" sz="1800" dirty="0"/>
          </a:p>
          <a:p>
            <a:pPr marL="285750" indent="-285750">
              <a:buFont typeface="Arial" panose="020B0604020202020204" pitchFamily="34" charset="0"/>
              <a:buChar char="•"/>
            </a:pPr>
            <a:r>
              <a:rPr lang="ru-KZ" sz="1800" dirty="0"/>
              <a:t>Для масштабирования необходимы </a:t>
            </a:r>
          </a:p>
          <a:p>
            <a:r>
              <a:rPr lang="ru-KZ" sz="1800" dirty="0"/>
              <a:t>    вера в результат и приверженность </a:t>
            </a:r>
            <a:endParaRPr lang="en-US" sz="1800" dirty="0"/>
          </a:p>
          <a:p>
            <a:pPr marL="285750" indent="-285750">
              <a:buFont typeface="Arial" panose="020B0604020202020204" pitchFamily="34" charset="0"/>
              <a:buChar char="•"/>
            </a:pPr>
            <a:r>
              <a:rPr lang="ru-KZ" sz="1800" dirty="0"/>
              <a:t>Необходимость в пилотных проектах</a:t>
            </a:r>
            <a:endParaRPr lang="en-US" sz="1800" dirty="0"/>
          </a:p>
          <a:p>
            <a:pPr marL="285750" indent="-285750">
              <a:buFont typeface="Arial" panose="020B0604020202020204" pitchFamily="34" charset="0"/>
              <a:buChar char="•"/>
            </a:pPr>
            <a:r>
              <a:rPr lang="ru-KZ" sz="1800" dirty="0"/>
              <a:t>Нормативная база для поддержки инноваций</a:t>
            </a:r>
            <a:endParaRPr lang="en-US" sz="1800" dirty="0"/>
          </a:p>
        </p:txBody>
      </p:sp>
      <p:sp>
        <p:nvSpPr>
          <p:cNvPr id="16" name="TextBox 15">
            <a:extLst>
              <a:ext uri="{FF2B5EF4-FFF2-40B4-BE49-F238E27FC236}">
                <a16:creationId xmlns:a16="http://schemas.microsoft.com/office/drawing/2014/main" xmlns="" id="{34156B5A-7F8F-46C0-81CD-A6F5F6C0EA97}"/>
              </a:ext>
            </a:extLst>
          </p:cNvPr>
          <p:cNvSpPr txBox="1"/>
          <p:nvPr/>
        </p:nvSpPr>
        <p:spPr>
          <a:xfrm>
            <a:off x="9349595" y="3724704"/>
            <a:ext cx="5316392" cy="1477328"/>
          </a:xfrm>
          <a:prstGeom prst="rect">
            <a:avLst/>
          </a:prstGeom>
          <a:noFill/>
        </p:spPr>
        <p:txBody>
          <a:bodyPr wrap="none" lIns="91440" tIns="45720" rIns="91440" bIns="45720" rtlCol="0" anchor="t">
            <a:spAutoFit/>
          </a:bodyPr>
          <a:lstStyle/>
          <a:p>
            <a:r>
              <a:rPr lang="ru-KZ" sz="1800" dirty="0"/>
              <a:t>Отсутствие конкуренции</a:t>
            </a:r>
            <a:endParaRPr lang="en-US" sz="1800" dirty="0"/>
          </a:p>
          <a:p>
            <a:pPr marL="342900" indent="-342900">
              <a:buFont typeface="Arial" panose="020B0604020202020204" pitchFamily="34" charset="0"/>
              <a:buChar char="•"/>
            </a:pPr>
            <a:r>
              <a:rPr lang="ru-KZ" sz="1800" dirty="0"/>
              <a:t>Успешные бизнес-модели</a:t>
            </a:r>
            <a:endParaRPr lang="en-US" sz="1800" dirty="0">
              <a:cs typeface="Arial"/>
            </a:endParaRPr>
          </a:p>
          <a:p>
            <a:pPr marL="342900" indent="-342900">
              <a:buFont typeface="Arial" panose="020B0604020202020204" pitchFamily="34" charset="0"/>
              <a:buChar char="•"/>
            </a:pPr>
            <a:r>
              <a:rPr lang="ru-KZ" sz="1800" dirty="0"/>
              <a:t>Ощутимая поддержка для бизнеса</a:t>
            </a:r>
            <a:endParaRPr lang="en-US" sz="1800" dirty="0">
              <a:cs typeface="Arial"/>
            </a:endParaRPr>
          </a:p>
          <a:p>
            <a:pPr marL="342900" indent="-342900">
              <a:buFont typeface="Arial" panose="020B0604020202020204" pitchFamily="34" charset="0"/>
              <a:buChar char="•"/>
            </a:pPr>
            <a:r>
              <a:rPr lang="ru-KZ" sz="1800" dirty="0"/>
              <a:t>Стимулирование развития инноваций</a:t>
            </a:r>
            <a:endParaRPr lang="en-US" sz="1800" dirty="0">
              <a:cs typeface="Arial"/>
            </a:endParaRPr>
          </a:p>
          <a:p>
            <a:pPr marL="342900" indent="-342900">
              <a:buFont typeface="Arial" panose="020B0604020202020204" pitchFamily="34" charset="0"/>
              <a:buChar char="•"/>
            </a:pPr>
            <a:r>
              <a:rPr lang="ru-KZ" sz="1800" dirty="0"/>
              <a:t>Хорошо разработанные политики и стимулы</a:t>
            </a:r>
            <a:endParaRPr lang="en-US" sz="1800" dirty="0">
              <a:cs typeface="Arial"/>
            </a:endParaRPr>
          </a:p>
        </p:txBody>
      </p:sp>
      <p:sp>
        <p:nvSpPr>
          <p:cNvPr id="17" name="TextBox 16">
            <a:extLst>
              <a:ext uri="{FF2B5EF4-FFF2-40B4-BE49-F238E27FC236}">
                <a16:creationId xmlns:a16="http://schemas.microsoft.com/office/drawing/2014/main" xmlns="" id="{2978C35B-91FF-47D6-B02C-5EC9554EC43B}"/>
              </a:ext>
            </a:extLst>
          </p:cNvPr>
          <p:cNvSpPr txBox="1"/>
          <p:nvPr/>
        </p:nvSpPr>
        <p:spPr>
          <a:xfrm>
            <a:off x="9349595" y="5728366"/>
            <a:ext cx="4998933" cy="1754326"/>
          </a:xfrm>
          <a:prstGeom prst="rect">
            <a:avLst/>
          </a:prstGeom>
          <a:noFill/>
        </p:spPr>
        <p:txBody>
          <a:bodyPr wrap="none" rtlCol="0">
            <a:spAutoFit/>
          </a:bodyPr>
          <a:lstStyle/>
          <a:p>
            <a:r>
              <a:rPr lang="ru-KZ" sz="1800" dirty="0"/>
              <a:t>Отношение общества</a:t>
            </a:r>
            <a:endParaRPr lang="en-US" sz="1800" dirty="0"/>
          </a:p>
          <a:p>
            <a:pPr marL="342900" indent="-342900">
              <a:buFont typeface="Arial" panose="020B0604020202020204" pitchFamily="34" charset="0"/>
              <a:buChar char="•"/>
            </a:pPr>
            <a:r>
              <a:rPr lang="ru-KZ" sz="1800" dirty="0"/>
              <a:t>Принятие изменений и новых технологий</a:t>
            </a:r>
            <a:endParaRPr lang="en-US" sz="1800" dirty="0"/>
          </a:p>
          <a:p>
            <a:pPr marL="342900" indent="-342900">
              <a:buFont typeface="Arial" panose="020B0604020202020204" pitchFamily="34" charset="0"/>
              <a:buChar char="•"/>
            </a:pPr>
            <a:r>
              <a:rPr lang="ru-KZ" sz="1800" dirty="0"/>
              <a:t>В краткосрочной перспективе изменения </a:t>
            </a:r>
          </a:p>
          <a:p>
            <a:r>
              <a:rPr lang="ru-KZ" sz="1800" dirty="0"/>
              <a:t>     могут дорого стоить</a:t>
            </a:r>
            <a:endParaRPr lang="en-US" sz="1800" dirty="0"/>
          </a:p>
          <a:p>
            <a:pPr marL="342900" indent="-342900">
              <a:buFont typeface="Arial" panose="020B0604020202020204" pitchFamily="34" charset="0"/>
              <a:buChar char="•"/>
            </a:pPr>
            <a:r>
              <a:rPr lang="ru-KZ" sz="1800" dirty="0"/>
              <a:t>Информирование общества</a:t>
            </a:r>
            <a:endParaRPr lang="en-US" sz="1800" dirty="0"/>
          </a:p>
          <a:p>
            <a:pPr marL="342900" indent="-342900">
              <a:buFont typeface="Arial" panose="020B0604020202020204" pitchFamily="34" charset="0"/>
              <a:buChar char="•"/>
            </a:pPr>
            <a:r>
              <a:rPr lang="ru-KZ" sz="1800" dirty="0"/>
              <a:t>Измеримые стимулы для баланса</a:t>
            </a:r>
            <a:endParaRPr lang="en-US" sz="1800" dirty="0"/>
          </a:p>
        </p:txBody>
      </p:sp>
      <p:pic>
        <p:nvPicPr>
          <p:cNvPr id="19" name="Graphic 18" descr="Fuel outline">
            <a:extLst>
              <a:ext uri="{FF2B5EF4-FFF2-40B4-BE49-F238E27FC236}">
                <a16:creationId xmlns:a16="http://schemas.microsoft.com/office/drawing/2014/main" xmlns="" id="{C3CEDD1D-2B8D-499A-83D0-CBFC41A9604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20601" y="6057596"/>
            <a:ext cx="914400" cy="914400"/>
          </a:xfrm>
          <a:prstGeom prst="rect">
            <a:avLst/>
          </a:prstGeom>
        </p:spPr>
      </p:pic>
      <p:sp>
        <p:nvSpPr>
          <p:cNvPr id="20" name="TextBox 19">
            <a:extLst>
              <a:ext uri="{FF2B5EF4-FFF2-40B4-BE49-F238E27FC236}">
                <a16:creationId xmlns:a16="http://schemas.microsoft.com/office/drawing/2014/main" xmlns="" id="{A4192E83-7E5B-44D1-80F9-7EB58B3E63A3}"/>
              </a:ext>
            </a:extLst>
          </p:cNvPr>
          <p:cNvSpPr txBox="1"/>
          <p:nvPr/>
        </p:nvSpPr>
        <p:spPr>
          <a:xfrm>
            <a:off x="2011331" y="5826931"/>
            <a:ext cx="5640198" cy="1200329"/>
          </a:xfrm>
          <a:prstGeom prst="rect">
            <a:avLst/>
          </a:prstGeom>
          <a:noFill/>
        </p:spPr>
        <p:txBody>
          <a:bodyPr wrap="none" rtlCol="0">
            <a:spAutoFit/>
          </a:bodyPr>
          <a:lstStyle/>
          <a:p>
            <a:r>
              <a:rPr lang="ru-KZ" sz="1800" dirty="0"/>
              <a:t>Новая инфраструктура</a:t>
            </a:r>
            <a:endParaRPr lang="en-US" sz="1800" dirty="0"/>
          </a:p>
          <a:p>
            <a:pPr marL="342900" indent="-342900">
              <a:buFont typeface="Arial" panose="020B0604020202020204" pitchFamily="34" charset="0"/>
              <a:buChar char="•"/>
            </a:pPr>
            <a:r>
              <a:rPr lang="ru-KZ" sz="1800" dirty="0"/>
              <a:t>Скорость освоения инвестиций</a:t>
            </a:r>
            <a:endParaRPr lang="en-US" sz="1800" dirty="0"/>
          </a:p>
          <a:p>
            <a:pPr marL="342900" indent="-342900">
              <a:buFont typeface="Arial" panose="020B0604020202020204" pitchFamily="34" charset="0"/>
              <a:buChar char="•"/>
            </a:pPr>
            <a:r>
              <a:rPr lang="ru-KZ" sz="1800" dirty="0"/>
              <a:t>Реконструкция существующей инфраструктуры</a:t>
            </a:r>
            <a:endParaRPr lang="en-US" sz="1800" dirty="0"/>
          </a:p>
          <a:p>
            <a:pPr marL="342900" indent="-342900">
              <a:buFont typeface="Arial" panose="020B0604020202020204" pitchFamily="34" charset="0"/>
              <a:buChar char="•"/>
            </a:pPr>
            <a:r>
              <a:rPr lang="ru-KZ" sz="1800" dirty="0"/>
              <a:t>Долгосрочные обязательства</a:t>
            </a:r>
            <a:endParaRPr lang="en-US" sz="1800" dirty="0"/>
          </a:p>
        </p:txBody>
      </p:sp>
    </p:spTree>
    <p:extLst>
      <p:ext uri="{BB962C8B-B14F-4D97-AF65-F5344CB8AC3E}">
        <p14:creationId xmlns:p14="http://schemas.microsoft.com/office/powerpoint/2010/main" val="92952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84A1E-A0E1-4112-A770-F7ECA52CBC06}"/>
              </a:ext>
            </a:extLst>
          </p:cNvPr>
          <p:cNvSpPr>
            <a:spLocks noGrp="1"/>
          </p:cNvSpPr>
          <p:nvPr>
            <p:ph type="title"/>
          </p:nvPr>
        </p:nvSpPr>
        <p:spPr/>
        <p:txBody>
          <a:bodyPr/>
          <a:lstStyle/>
          <a:p>
            <a:r>
              <a:rPr lang="ru-KZ" dirty="0"/>
              <a:t>Меры необходимые для развития зеленых технологий</a:t>
            </a:r>
            <a:endParaRPr lang="en-US" dirty="0"/>
          </a:p>
        </p:txBody>
      </p:sp>
      <p:pic>
        <p:nvPicPr>
          <p:cNvPr id="6" name="Graphic 5" descr="Scales of justice outline">
            <a:extLst>
              <a:ext uri="{FF2B5EF4-FFF2-40B4-BE49-F238E27FC236}">
                <a16:creationId xmlns:a16="http://schemas.microsoft.com/office/drawing/2014/main" xmlns="" id="{FAA6DB09-3ECF-4CEE-9816-E8A09E4D637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4185" y="1625846"/>
            <a:ext cx="1311820" cy="1311820"/>
          </a:xfrm>
          <a:prstGeom prst="rect">
            <a:avLst/>
          </a:prstGeom>
        </p:spPr>
      </p:pic>
      <p:sp>
        <p:nvSpPr>
          <p:cNvPr id="7" name="TextBox 6">
            <a:extLst>
              <a:ext uri="{FF2B5EF4-FFF2-40B4-BE49-F238E27FC236}">
                <a16:creationId xmlns:a16="http://schemas.microsoft.com/office/drawing/2014/main" xmlns="" id="{28DFDAE1-CE96-45D2-AB10-D615A44B9EF3}"/>
              </a:ext>
            </a:extLst>
          </p:cNvPr>
          <p:cNvSpPr txBox="1"/>
          <p:nvPr/>
        </p:nvSpPr>
        <p:spPr>
          <a:xfrm>
            <a:off x="2072661" y="1722023"/>
            <a:ext cx="5982768" cy="1323439"/>
          </a:xfrm>
          <a:prstGeom prst="rect">
            <a:avLst/>
          </a:prstGeom>
          <a:noFill/>
        </p:spPr>
        <p:txBody>
          <a:bodyPr wrap="square" rtlCol="0">
            <a:spAutoFit/>
          </a:bodyPr>
          <a:lstStyle/>
          <a:p>
            <a:r>
              <a:rPr lang="ru-KZ" sz="1600" dirty="0"/>
              <a:t>Сильная нормативно-правовая база</a:t>
            </a:r>
            <a:endParaRPr lang="en-US" sz="1600" dirty="0"/>
          </a:p>
          <a:p>
            <a:pPr marL="342900" indent="-342900">
              <a:buFont typeface="Arial" panose="020B0604020202020204" pitchFamily="34" charset="0"/>
              <a:buChar char="•"/>
            </a:pPr>
            <a:r>
              <a:rPr lang="ru-KZ" sz="1600" dirty="0"/>
              <a:t>Обязательства со стороны </a:t>
            </a:r>
          </a:p>
          <a:p>
            <a:r>
              <a:rPr lang="ru-KZ" sz="1600" dirty="0"/>
              <a:t>      частного и государственного сектора</a:t>
            </a:r>
            <a:endParaRPr lang="en-US" sz="1600" dirty="0"/>
          </a:p>
          <a:p>
            <a:pPr marL="342900" indent="-342900">
              <a:buFont typeface="Arial" panose="020B0604020202020204" pitchFamily="34" charset="0"/>
              <a:buChar char="•"/>
            </a:pPr>
            <a:r>
              <a:rPr lang="ru-KZ" sz="1600" dirty="0"/>
              <a:t>Прозрачная, стабильная и измеримая реализация</a:t>
            </a:r>
            <a:endParaRPr lang="en-US" sz="1600" dirty="0"/>
          </a:p>
          <a:p>
            <a:pPr marL="342900" indent="-342900">
              <a:buFont typeface="Arial" panose="020B0604020202020204" pitchFamily="34" charset="0"/>
              <a:buChar char="•"/>
            </a:pPr>
            <a:r>
              <a:rPr lang="ru-KZ" sz="1600" dirty="0"/>
              <a:t>Соответствие международным стандартам</a:t>
            </a:r>
            <a:endParaRPr lang="en-US" sz="1600" dirty="0"/>
          </a:p>
        </p:txBody>
      </p:sp>
      <p:pic>
        <p:nvPicPr>
          <p:cNvPr id="9" name="Graphic 8" descr="Handshake outline">
            <a:extLst>
              <a:ext uri="{FF2B5EF4-FFF2-40B4-BE49-F238E27FC236}">
                <a16:creationId xmlns:a16="http://schemas.microsoft.com/office/drawing/2014/main" xmlns="" id="{FEAAE334-41F8-4BA2-96AE-1CA5EDBB64B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4504" y="3798483"/>
            <a:ext cx="1002763" cy="1002763"/>
          </a:xfrm>
          <a:prstGeom prst="rect">
            <a:avLst/>
          </a:prstGeom>
        </p:spPr>
      </p:pic>
      <p:sp>
        <p:nvSpPr>
          <p:cNvPr id="10" name="TextBox 9">
            <a:extLst>
              <a:ext uri="{FF2B5EF4-FFF2-40B4-BE49-F238E27FC236}">
                <a16:creationId xmlns:a16="http://schemas.microsoft.com/office/drawing/2014/main" xmlns="" id="{090ED5CD-84E2-4B0B-812E-1DCDC063B390}"/>
              </a:ext>
            </a:extLst>
          </p:cNvPr>
          <p:cNvSpPr txBox="1"/>
          <p:nvPr/>
        </p:nvSpPr>
        <p:spPr>
          <a:xfrm>
            <a:off x="2072661" y="3299352"/>
            <a:ext cx="5982768" cy="2308324"/>
          </a:xfrm>
          <a:prstGeom prst="rect">
            <a:avLst/>
          </a:prstGeom>
          <a:noFill/>
        </p:spPr>
        <p:txBody>
          <a:bodyPr wrap="square" lIns="91440" tIns="45720" rIns="91440" bIns="45720" rtlCol="0" anchor="t">
            <a:spAutoFit/>
          </a:bodyPr>
          <a:lstStyle/>
          <a:p>
            <a:r>
              <a:rPr lang="ru-KZ" sz="1600" dirty="0"/>
              <a:t>Улучшение инвестиционного климата</a:t>
            </a:r>
            <a:endParaRPr lang="en-US" sz="1600" dirty="0"/>
          </a:p>
          <a:p>
            <a:pPr marL="342900" indent="-342900">
              <a:buFont typeface="Arial" panose="020B0604020202020204" pitchFamily="34" charset="0"/>
              <a:buChar char="•"/>
            </a:pPr>
            <a:r>
              <a:rPr lang="ru-KZ" sz="1600" dirty="0"/>
              <a:t>Цены на углеродные квоты, а не налогообложение</a:t>
            </a:r>
            <a:endParaRPr lang="en-US" sz="1600" dirty="0">
              <a:cs typeface="Arial"/>
            </a:endParaRPr>
          </a:p>
          <a:p>
            <a:pPr marL="342900" indent="-342900">
              <a:buFont typeface="Arial" panose="020B0604020202020204" pitchFamily="34" charset="0"/>
              <a:buChar char="•"/>
            </a:pPr>
            <a:r>
              <a:rPr lang="ru-KZ" sz="1600" dirty="0"/>
              <a:t>Динамичная и прозрачная система торговли квотами</a:t>
            </a:r>
            <a:endParaRPr lang="en-US" sz="1600" dirty="0">
              <a:cs typeface="Arial"/>
            </a:endParaRPr>
          </a:p>
          <a:p>
            <a:pPr marL="342900" indent="-342900">
              <a:buFont typeface="Arial" panose="020B0604020202020204" pitchFamily="34" charset="0"/>
              <a:buChar char="•"/>
            </a:pPr>
            <a:r>
              <a:rPr lang="ru-KZ" sz="1600" dirty="0"/>
              <a:t>Стабильные, не предусматривающие наказания контракты</a:t>
            </a:r>
            <a:endParaRPr lang="en-US" sz="1600" dirty="0">
              <a:cs typeface="Arial"/>
            </a:endParaRPr>
          </a:p>
          <a:p>
            <a:pPr marL="342900" indent="-342900">
              <a:buFont typeface="Arial" panose="020B0604020202020204" pitchFamily="34" charset="0"/>
              <a:buChar char="•"/>
            </a:pPr>
            <a:r>
              <a:rPr lang="ru-KZ" sz="1600" dirty="0"/>
              <a:t>Государственная поддержка</a:t>
            </a:r>
            <a:endParaRPr lang="en-US" sz="1600" dirty="0">
              <a:cs typeface="Arial"/>
            </a:endParaRPr>
          </a:p>
          <a:p>
            <a:pPr marL="342900" indent="-342900">
              <a:buFont typeface="Arial" panose="020B0604020202020204" pitchFamily="34" charset="0"/>
              <a:buChar char="•"/>
            </a:pPr>
            <a:r>
              <a:rPr lang="ru-KZ" sz="1600" dirty="0"/>
              <a:t>Привлечение международного </a:t>
            </a:r>
          </a:p>
          <a:p>
            <a:r>
              <a:rPr lang="ru-KZ" sz="1600" dirty="0"/>
              <a:t>     и внутреннего финансирования</a:t>
            </a:r>
            <a:endParaRPr lang="en-US" sz="1600" dirty="0">
              <a:cs typeface="Arial"/>
            </a:endParaRPr>
          </a:p>
          <a:p>
            <a:pPr marL="342900" indent="-342900">
              <a:buFont typeface="Arial" panose="020B0604020202020204" pitchFamily="34" charset="0"/>
              <a:buChar char="•"/>
            </a:pPr>
            <a:r>
              <a:rPr lang="ru-KZ" sz="1600" dirty="0"/>
              <a:t>Применение новых бизнес моделей</a:t>
            </a:r>
            <a:endParaRPr lang="en-US" sz="1600" dirty="0">
              <a:cs typeface="Arial"/>
            </a:endParaRPr>
          </a:p>
        </p:txBody>
      </p:sp>
      <p:pic>
        <p:nvPicPr>
          <p:cNvPr id="12" name="Graphic 11" descr="Classroom outline">
            <a:extLst>
              <a:ext uri="{FF2B5EF4-FFF2-40B4-BE49-F238E27FC236}">
                <a16:creationId xmlns:a16="http://schemas.microsoft.com/office/drawing/2014/main" xmlns="" id="{8211FEA0-6736-4D16-8D6C-9D26DC1CDE7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83347" y="5748998"/>
            <a:ext cx="1210419" cy="1210419"/>
          </a:xfrm>
          <a:prstGeom prst="rect">
            <a:avLst/>
          </a:prstGeom>
        </p:spPr>
      </p:pic>
      <p:sp>
        <p:nvSpPr>
          <p:cNvPr id="13" name="TextBox 12">
            <a:extLst>
              <a:ext uri="{FF2B5EF4-FFF2-40B4-BE49-F238E27FC236}">
                <a16:creationId xmlns:a16="http://schemas.microsoft.com/office/drawing/2014/main" xmlns="" id="{3E89B307-C4EF-4992-BAE2-85A38C863F78}"/>
              </a:ext>
            </a:extLst>
          </p:cNvPr>
          <p:cNvSpPr txBox="1"/>
          <p:nvPr/>
        </p:nvSpPr>
        <p:spPr>
          <a:xfrm>
            <a:off x="2072661" y="5845857"/>
            <a:ext cx="5114439" cy="1323439"/>
          </a:xfrm>
          <a:prstGeom prst="rect">
            <a:avLst/>
          </a:prstGeom>
          <a:noFill/>
        </p:spPr>
        <p:txBody>
          <a:bodyPr wrap="square" rtlCol="0">
            <a:spAutoFit/>
          </a:bodyPr>
          <a:lstStyle/>
          <a:p>
            <a:r>
              <a:rPr lang="ru-KZ" sz="1600" dirty="0"/>
              <a:t>Инвестиции в научные исследования</a:t>
            </a:r>
            <a:endParaRPr lang="en-US" sz="1600" dirty="0"/>
          </a:p>
          <a:p>
            <a:pPr marL="342900" indent="-342900">
              <a:buFont typeface="Arial" panose="020B0604020202020204" pitchFamily="34" charset="0"/>
              <a:buChar char="•"/>
            </a:pPr>
            <a:r>
              <a:rPr lang="ru-KZ" sz="1600" dirty="0"/>
              <a:t>Сильные инновации</a:t>
            </a:r>
            <a:endParaRPr lang="en-US" sz="1600" dirty="0"/>
          </a:p>
          <a:p>
            <a:pPr marL="342900" indent="-342900">
              <a:buFont typeface="Arial" panose="020B0604020202020204" pitchFamily="34" charset="0"/>
              <a:buChar char="•"/>
            </a:pPr>
            <a:r>
              <a:rPr lang="ru-KZ" sz="1600" dirty="0"/>
              <a:t>Обмен опытом</a:t>
            </a:r>
            <a:endParaRPr lang="en-US" sz="1600" dirty="0"/>
          </a:p>
          <a:p>
            <a:pPr marL="342900" indent="-342900">
              <a:buFont typeface="Arial" panose="020B0604020202020204" pitchFamily="34" charset="0"/>
              <a:buChar char="•"/>
            </a:pPr>
            <a:r>
              <a:rPr lang="ru-KZ" sz="1600" dirty="0"/>
              <a:t>Фокус на зеленых технологиях и политике</a:t>
            </a:r>
            <a:endParaRPr lang="en-US" sz="1600" dirty="0"/>
          </a:p>
          <a:p>
            <a:pPr marL="342900" indent="-342900">
              <a:buFont typeface="Arial" panose="020B0604020202020204" pitchFamily="34" charset="0"/>
              <a:buChar char="•"/>
            </a:pPr>
            <a:r>
              <a:rPr lang="ru-KZ" sz="1600" dirty="0"/>
              <a:t>Связанные технологии, например, </a:t>
            </a:r>
            <a:r>
              <a:rPr lang="ru-KZ" sz="1600" dirty="0" err="1"/>
              <a:t>блокчейн</a:t>
            </a:r>
            <a:endParaRPr lang="en-US" sz="1600" dirty="0"/>
          </a:p>
        </p:txBody>
      </p:sp>
      <p:pic>
        <p:nvPicPr>
          <p:cNvPr id="14" name="Graphic 13" descr="Run outline">
            <a:extLst>
              <a:ext uri="{FF2B5EF4-FFF2-40B4-BE49-F238E27FC236}">
                <a16:creationId xmlns:a16="http://schemas.microsoft.com/office/drawing/2014/main" xmlns="" id="{26A44AAE-E2F3-4F8E-93E0-51F634FCBF1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608702" y="1773548"/>
            <a:ext cx="1097280" cy="1097280"/>
          </a:xfrm>
          <a:prstGeom prst="rect">
            <a:avLst/>
          </a:prstGeom>
        </p:spPr>
      </p:pic>
      <p:sp>
        <p:nvSpPr>
          <p:cNvPr id="15" name="TextBox 14">
            <a:extLst>
              <a:ext uri="{FF2B5EF4-FFF2-40B4-BE49-F238E27FC236}">
                <a16:creationId xmlns:a16="http://schemas.microsoft.com/office/drawing/2014/main" xmlns="" id="{F3D569B5-FB06-4B9E-BA64-A98301CCBBCF}"/>
              </a:ext>
            </a:extLst>
          </p:cNvPr>
          <p:cNvSpPr txBox="1"/>
          <p:nvPr/>
        </p:nvSpPr>
        <p:spPr>
          <a:xfrm>
            <a:off x="10171325" y="1666430"/>
            <a:ext cx="4234889" cy="1569660"/>
          </a:xfrm>
          <a:prstGeom prst="rect">
            <a:avLst/>
          </a:prstGeom>
          <a:noFill/>
        </p:spPr>
        <p:txBody>
          <a:bodyPr wrap="square" rtlCol="0">
            <a:spAutoFit/>
          </a:bodyPr>
          <a:lstStyle/>
          <a:p>
            <a:r>
              <a:rPr lang="ru-KZ" sz="1600" dirty="0"/>
              <a:t>Развитые политики по обеспечению конкуренции</a:t>
            </a:r>
            <a:endParaRPr lang="en-US" sz="1600" dirty="0"/>
          </a:p>
          <a:p>
            <a:pPr marL="342900" indent="-342900">
              <a:buFont typeface="Arial" panose="020B0604020202020204" pitchFamily="34" charset="0"/>
              <a:buChar char="•"/>
            </a:pPr>
            <a:r>
              <a:rPr lang="ru-KZ" sz="1600" dirty="0"/>
              <a:t>Открытые рынки</a:t>
            </a:r>
            <a:endParaRPr lang="en-US" sz="1600" dirty="0"/>
          </a:p>
          <a:p>
            <a:pPr marL="342900" indent="-342900">
              <a:buFont typeface="Arial" panose="020B0604020202020204" pitchFamily="34" charset="0"/>
              <a:buChar char="•"/>
            </a:pPr>
            <a:r>
              <a:rPr lang="ru-KZ" sz="1600" dirty="0"/>
              <a:t>Обмен знаниями</a:t>
            </a:r>
            <a:endParaRPr lang="en-US" sz="1600" dirty="0"/>
          </a:p>
          <a:p>
            <a:pPr marL="342900" indent="-342900">
              <a:buFont typeface="Arial" panose="020B0604020202020204" pitchFamily="34" charset="0"/>
              <a:buChar char="•"/>
            </a:pPr>
            <a:r>
              <a:rPr lang="ru-KZ" sz="1600" dirty="0"/>
              <a:t>Стимулы для экспериментальной работы</a:t>
            </a:r>
            <a:endParaRPr lang="en-US" sz="1600" dirty="0"/>
          </a:p>
        </p:txBody>
      </p:sp>
      <p:sp>
        <p:nvSpPr>
          <p:cNvPr id="16" name="TextBox 15">
            <a:extLst>
              <a:ext uri="{FF2B5EF4-FFF2-40B4-BE49-F238E27FC236}">
                <a16:creationId xmlns:a16="http://schemas.microsoft.com/office/drawing/2014/main" xmlns="" id="{447CA41E-DBDE-4C36-ABFB-E0595857F98D}"/>
              </a:ext>
            </a:extLst>
          </p:cNvPr>
          <p:cNvSpPr txBox="1"/>
          <p:nvPr/>
        </p:nvSpPr>
        <p:spPr>
          <a:xfrm>
            <a:off x="10194381" y="3724028"/>
            <a:ext cx="4188775" cy="1077218"/>
          </a:xfrm>
          <a:prstGeom prst="rect">
            <a:avLst/>
          </a:prstGeom>
          <a:noFill/>
        </p:spPr>
        <p:txBody>
          <a:bodyPr wrap="none" rtlCol="0">
            <a:spAutoFit/>
          </a:bodyPr>
          <a:lstStyle/>
          <a:p>
            <a:r>
              <a:rPr lang="ru-KZ" sz="1600" dirty="0"/>
              <a:t>Защита интеллектуальной собственности</a:t>
            </a:r>
            <a:endParaRPr lang="en-US" sz="1600" dirty="0"/>
          </a:p>
          <a:p>
            <a:pPr marL="342900" indent="-342900">
              <a:buFont typeface="Arial" panose="020B0604020202020204" pitchFamily="34" charset="0"/>
              <a:buChar char="•"/>
            </a:pPr>
            <a:r>
              <a:rPr lang="ru-KZ" sz="1600" dirty="0"/>
              <a:t>Быстрое развитие</a:t>
            </a:r>
            <a:r>
              <a:rPr lang="en-US" sz="1600" dirty="0"/>
              <a:t>/</a:t>
            </a:r>
            <a:r>
              <a:rPr lang="ru-KZ" sz="1600" dirty="0"/>
              <a:t>инновации</a:t>
            </a:r>
            <a:endParaRPr lang="en-US" sz="1600" dirty="0"/>
          </a:p>
          <a:p>
            <a:pPr marL="342900" indent="-342900">
              <a:buFont typeface="Arial" panose="020B0604020202020204" pitchFamily="34" charset="0"/>
              <a:buChar char="•"/>
            </a:pPr>
            <a:r>
              <a:rPr lang="ru-KZ" sz="1600" dirty="0"/>
              <a:t>Защита коммерческой тайны</a:t>
            </a:r>
            <a:endParaRPr lang="en-US" sz="1600" dirty="0"/>
          </a:p>
          <a:p>
            <a:pPr marL="342900" indent="-342900">
              <a:buFont typeface="Arial" panose="020B0604020202020204" pitchFamily="34" charset="0"/>
              <a:buChar char="•"/>
            </a:pPr>
            <a:r>
              <a:rPr lang="ru-KZ" sz="1600" dirty="0"/>
              <a:t>Соглашения о конфиденциальности</a:t>
            </a:r>
            <a:endParaRPr lang="en-US" sz="1600" dirty="0"/>
          </a:p>
        </p:txBody>
      </p:sp>
      <p:pic>
        <p:nvPicPr>
          <p:cNvPr id="18" name="Graphic 17" descr="Puzzle pieces outline">
            <a:extLst>
              <a:ext uri="{FF2B5EF4-FFF2-40B4-BE49-F238E27FC236}">
                <a16:creationId xmlns:a16="http://schemas.microsoft.com/office/drawing/2014/main" xmlns="" id="{005C1F01-6D66-4397-AAAD-4B848393A5B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791581" y="3638540"/>
            <a:ext cx="1097279" cy="1097279"/>
          </a:xfrm>
          <a:prstGeom prst="rect">
            <a:avLst/>
          </a:prstGeom>
        </p:spPr>
      </p:pic>
      <p:pic>
        <p:nvPicPr>
          <p:cNvPr id="24" name="Graphic 23" descr="Globe outline">
            <a:extLst>
              <a:ext uri="{FF2B5EF4-FFF2-40B4-BE49-F238E27FC236}">
                <a16:creationId xmlns:a16="http://schemas.microsoft.com/office/drawing/2014/main" xmlns="" id="{4FF884F3-EEDF-408E-A6A2-D592A1F461B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8791581" y="5665965"/>
            <a:ext cx="1097278" cy="1117757"/>
          </a:xfrm>
          <a:prstGeom prst="rect">
            <a:avLst/>
          </a:prstGeom>
        </p:spPr>
      </p:pic>
      <p:sp>
        <p:nvSpPr>
          <p:cNvPr id="25" name="TextBox 24">
            <a:extLst>
              <a:ext uri="{FF2B5EF4-FFF2-40B4-BE49-F238E27FC236}">
                <a16:creationId xmlns:a16="http://schemas.microsoft.com/office/drawing/2014/main" xmlns="" id="{E1723CEC-D0CF-4163-A977-CA54A6939119}"/>
              </a:ext>
            </a:extLst>
          </p:cNvPr>
          <p:cNvSpPr txBox="1"/>
          <p:nvPr/>
        </p:nvSpPr>
        <p:spPr>
          <a:xfrm>
            <a:off x="10194381" y="5749040"/>
            <a:ext cx="3305264" cy="584775"/>
          </a:xfrm>
          <a:prstGeom prst="rect">
            <a:avLst/>
          </a:prstGeom>
          <a:noFill/>
        </p:spPr>
        <p:txBody>
          <a:bodyPr wrap="none" rtlCol="0">
            <a:spAutoFit/>
          </a:bodyPr>
          <a:lstStyle/>
          <a:p>
            <a:r>
              <a:rPr lang="ru-KZ" sz="1600" dirty="0"/>
              <a:t>Международное сотрудничество</a:t>
            </a:r>
            <a:endParaRPr lang="en-US" sz="1600" dirty="0"/>
          </a:p>
          <a:p>
            <a:pPr marL="342900" indent="-342900">
              <a:buFont typeface="Arial" panose="020B0604020202020204" pitchFamily="34" charset="0"/>
              <a:buChar char="•"/>
            </a:pPr>
            <a:r>
              <a:rPr lang="ru-KZ" sz="1600" dirty="0"/>
              <a:t>Трансграничный вопрос</a:t>
            </a:r>
            <a:endParaRPr lang="en-US" sz="1600" dirty="0"/>
          </a:p>
        </p:txBody>
      </p:sp>
    </p:spTree>
    <p:extLst>
      <p:ext uri="{BB962C8B-B14F-4D97-AF65-F5344CB8AC3E}">
        <p14:creationId xmlns:p14="http://schemas.microsoft.com/office/powerpoint/2010/main" val="4093360618"/>
      </p:ext>
    </p:extLst>
  </p:cSld>
  <p:clrMapOvr>
    <a:masterClrMapping/>
  </p:clrMapOvr>
</p:sld>
</file>

<file path=ppt/theme/theme1.xml><?xml version="1.0" encoding="utf-8"?>
<a:theme xmlns:a="http://schemas.openxmlformats.org/drawingml/2006/main" name="Corporate PPT template_widescreen">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blue">
      <a:srgbClr val="0B2D71"/>
    </a:custClr>
    <a:custClr name="Medium blue">
      <a:srgbClr val="0066B2"/>
    </a:custClr>
    <a:custClr name="Light blue">
      <a:srgbClr val="009DD9"/>
    </a:custClr>
    <a:custClr name="Dark teal">
      <a:srgbClr val="003653"/>
    </a:custClr>
    <a:custClr name="Medium teal">
      <a:srgbClr val="00708C"/>
    </a:custClr>
    <a:custClr name="Light teal">
      <a:srgbClr val="00B2BD"/>
    </a:custClr>
    <a:custClr name="Dark green">
      <a:srgbClr val="444B0D"/>
    </a:custClr>
    <a:custClr name="Medium green">
      <a:srgbClr val="769231"/>
    </a:custClr>
    <a:custClr name="Light green">
      <a:srgbClr val="B2CC34"/>
    </a:custClr>
    <a:custClr name="Dark red">
      <a:srgbClr val="58001C"/>
    </a:custClr>
    <a:custClr name="Medium red">
      <a:srgbClr val="97002E"/>
    </a:custClr>
    <a:custClr name="Light red">
      <a:srgbClr val="E21836"/>
    </a:custClr>
    <a:custClr name="Dark orange">
      <a:srgbClr val="711B00"/>
    </a:custClr>
    <a:custClr name="Medium orange">
      <a:srgbClr val="E5601F"/>
    </a:custClr>
    <a:custClr name="Light orange">
      <a:srgbClr val="FAAB18"/>
    </a:custClr>
    <a:custClr name="Dark purple">
      <a:srgbClr val="3A0D36"/>
    </a:custClr>
    <a:custClr name="Medium purple">
      <a:srgbClr val="751269"/>
    </a:custClr>
    <a:custClr name="Light purple">
      <a:srgbClr val="BA3093"/>
    </a:custClr>
    <a:custClr name="Black">
      <a:srgbClr val="000000"/>
    </a:custClr>
    <a:custClr name="Dark gray">
      <a:srgbClr val="6B6D6F"/>
    </a:custClr>
    <a:custClr name="Medium gray">
      <a:srgbClr val="8C8F93"/>
    </a:custClr>
    <a:custClr name="Light gray">
      <a:srgbClr val="DBDCDD"/>
    </a:custClr>
    <a:custClr name="Background gray">
      <a:srgbClr val="EDEDEE"/>
    </a:custClr>
  </a:custClrLst>
  <a:extLst>
    <a:ext uri="{05A4C25C-085E-4340-85A3-A5531E510DB2}">
      <thm15:themeFamily xmlns:thm15="http://schemas.microsoft.com/office/thememl/2012/main" xmlns="" name="Chevron Corporate PowerPoint template_1.potx" id="{49EC8741-370B-4ED3-AC4B-FF373C284519}" vid="{9858D54C-91E4-4B12-8624-EFB9F4DD77AF}"/>
    </a:ext>
  </a:extLst>
</a:theme>
</file>

<file path=ppt/theme/theme2.xml><?xml version="1.0" encoding="utf-8"?>
<a:theme xmlns:a="http://schemas.openxmlformats.org/drawingml/2006/main" name="Chevron_PPT_WS_White">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blue">
      <a:srgbClr val="0B2D71"/>
    </a:custClr>
    <a:custClr name="Medium blue">
      <a:srgbClr val="0066B2"/>
    </a:custClr>
    <a:custClr name="Light blue">
      <a:srgbClr val="009DD9"/>
    </a:custClr>
    <a:custClr name="Dark teal">
      <a:srgbClr val="003653"/>
    </a:custClr>
    <a:custClr name="Medium teal">
      <a:srgbClr val="00708C"/>
    </a:custClr>
    <a:custClr name="Light teal">
      <a:srgbClr val="00B2BD"/>
    </a:custClr>
    <a:custClr name="Dark green">
      <a:srgbClr val="444B0D"/>
    </a:custClr>
    <a:custClr name="Medium green">
      <a:srgbClr val="769231"/>
    </a:custClr>
    <a:custClr name="Light green">
      <a:srgbClr val="B2CC34"/>
    </a:custClr>
    <a:custClr name="Dark red">
      <a:srgbClr val="58001C"/>
    </a:custClr>
    <a:custClr name="Medium red">
      <a:srgbClr val="97002E"/>
    </a:custClr>
    <a:custClr name="Light red">
      <a:srgbClr val="E21836"/>
    </a:custClr>
    <a:custClr name="Dark orange">
      <a:srgbClr val="711B00"/>
    </a:custClr>
    <a:custClr name="Medium orange">
      <a:srgbClr val="E5601F"/>
    </a:custClr>
    <a:custClr name="Light orange">
      <a:srgbClr val="FAAB18"/>
    </a:custClr>
    <a:custClr name="Dark purple">
      <a:srgbClr val="3A0D36"/>
    </a:custClr>
    <a:custClr name="Medium purple">
      <a:srgbClr val="751269"/>
    </a:custClr>
    <a:custClr name="Light purple">
      <a:srgbClr val="BA3093"/>
    </a:custClr>
    <a:custClr name="Black">
      <a:srgbClr val="000000"/>
    </a:custClr>
    <a:custClr name="Dark gray">
      <a:srgbClr val="6B6D6F"/>
    </a:custClr>
    <a:custClr name="Medium gray">
      <a:srgbClr val="8C8F93"/>
    </a:custClr>
    <a:custClr name="Light gray">
      <a:srgbClr val="DBDCDD"/>
    </a:custClr>
    <a:custClr name="Background gray">
      <a:srgbClr val="EDEDEE"/>
    </a:custClr>
  </a:custClrLst>
  <a:extLst>
    <a:ext uri="{05A4C25C-085E-4340-85A3-A5531E510DB2}">
      <thm15:themeFamily xmlns:thm15="http://schemas.microsoft.com/office/thememl/2012/main" xmlns="" name="Chevron Corporate PowerPoint template_1.potx" id="{49EC8741-370B-4ED3-AC4B-FF373C284519}" vid="{5EC2E205-792D-47E0-94BD-D5F979B3C275}"/>
    </a:ext>
  </a:extLst>
</a:theme>
</file>

<file path=ppt/theme/theme3.xml><?xml version="1.0" encoding="utf-8"?>
<a:theme xmlns:a="http://schemas.openxmlformats.org/drawingml/2006/main" name="Chevron_PPT_WS_Blue">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blue">
      <a:srgbClr val="0B2D71"/>
    </a:custClr>
    <a:custClr name="Medium blue">
      <a:srgbClr val="0066B2"/>
    </a:custClr>
    <a:custClr name="Light blue">
      <a:srgbClr val="009DD9"/>
    </a:custClr>
    <a:custClr name="Dark teal">
      <a:srgbClr val="003653"/>
    </a:custClr>
    <a:custClr name="Medium teal">
      <a:srgbClr val="00708C"/>
    </a:custClr>
    <a:custClr name="Light teal">
      <a:srgbClr val="00B2BD"/>
    </a:custClr>
    <a:custClr name="Dark green">
      <a:srgbClr val="444B0D"/>
    </a:custClr>
    <a:custClr name="Medium green">
      <a:srgbClr val="769231"/>
    </a:custClr>
    <a:custClr name="Light green">
      <a:srgbClr val="B2CC34"/>
    </a:custClr>
    <a:custClr name="Dark red">
      <a:srgbClr val="58001C"/>
    </a:custClr>
    <a:custClr name="Medium red">
      <a:srgbClr val="97002E"/>
    </a:custClr>
    <a:custClr name="Light red">
      <a:srgbClr val="E21836"/>
    </a:custClr>
    <a:custClr name="Dark orange">
      <a:srgbClr val="711B00"/>
    </a:custClr>
    <a:custClr name="Medium orange">
      <a:srgbClr val="E5601F"/>
    </a:custClr>
    <a:custClr name="Light orange">
      <a:srgbClr val="FAAB18"/>
    </a:custClr>
    <a:custClr name="Dark purple">
      <a:srgbClr val="3A0D36"/>
    </a:custClr>
    <a:custClr name="Medium purple">
      <a:srgbClr val="751269"/>
    </a:custClr>
    <a:custClr name="Light purple">
      <a:srgbClr val="BA3093"/>
    </a:custClr>
    <a:custClr name="Black">
      <a:srgbClr val="000000"/>
    </a:custClr>
    <a:custClr name="Dark gray">
      <a:srgbClr val="6B6D6F"/>
    </a:custClr>
    <a:custClr name="Medium gray">
      <a:srgbClr val="8C8F93"/>
    </a:custClr>
    <a:custClr name="Light gray">
      <a:srgbClr val="DBDCDD"/>
    </a:custClr>
    <a:custClr name="Background gray">
      <a:srgbClr val="EDEDEE"/>
    </a:custClr>
  </a:custClrLst>
  <a:extLst>
    <a:ext uri="{05A4C25C-085E-4340-85A3-A5531E510DB2}">
      <thm15:themeFamily xmlns:thm15="http://schemas.microsoft.com/office/thememl/2012/main" xmlns="" name="Chevron Corporate PowerPoint template_1.potx" id="{49EC8741-370B-4ED3-AC4B-FF373C284519}" vid="{9276796E-43D1-4FBE-B685-16391BF90E8C}"/>
    </a:ext>
  </a:extLst>
</a:theme>
</file>

<file path=ppt/theme/theme4.xml><?xml version="1.0" encoding="utf-8"?>
<a:theme xmlns:a="http://schemas.openxmlformats.org/drawingml/2006/main" name="1_Chevron_PPT_WS_White">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blue">
      <a:srgbClr val="0B2D71"/>
    </a:custClr>
    <a:custClr name="Medium blue">
      <a:srgbClr val="0066B2"/>
    </a:custClr>
    <a:custClr name="Light blue">
      <a:srgbClr val="009DD9"/>
    </a:custClr>
    <a:custClr name="Dark teal">
      <a:srgbClr val="003653"/>
    </a:custClr>
    <a:custClr name="Medium teal">
      <a:srgbClr val="00708C"/>
    </a:custClr>
    <a:custClr name="Light teal">
      <a:srgbClr val="00B2BD"/>
    </a:custClr>
    <a:custClr name="Dark green">
      <a:srgbClr val="444B0D"/>
    </a:custClr>
    <a:custClr name="Medium green">
      <a:srgbClr val="769231"/>
    </a:custClr>
    <a:custClr name="Light green">
      <a:srgbClr val="B2CC34"/>
    </a:custClr>
    <a:custClr name="Dark red">
      <a:srgbClr val="58001C"/>
    </a:custClr>
    <a:custClr name="Medium red">
      <a:srgbClr val="97002E"/>
    </a:custClr>
    <a:custClr name="Light red">
      <a:srgbClr val="E21836"/>
    </a:custClr>
    <a:custClr name="Dark orange">
      <a:srgbClr val="711B00"/>
    </a:custClr>
    <a:custClr name="Medium orange">
      <a:srgbClr val="E5601F"/>
    </a:custClr>
    <a:custClr name="Light orange">
      <a:srgbClr val="FAAB18"/>
    </a:custClr>
    <a:custClr name="Dark purple">
      <a:srgbClr val="3A0D36"/>
    </a:custClr>
    <a:custClr name="Medium purple">
      <a:srgbClr val="751269"/>
    </a:custClr>
    <a:custClr name="Light purple">
      <a:srgbClr val="BA3093"/>
    </a:custClr>
    <a:custClr name="Black">
      <a:srgbClr val="000000"/>
    </a:custClr>
    <a:custClr name="Dark gray">
      <a:srgbClr val="6B6D6F"/>
    </a:custClr>
    <a:custClr name="Medium gray">
      <a:srgbClr val="8C8F93"/>
    </a:custClr>
    <a:custClr name="Light gray">
      <a:srgbClr val="DBDCDD"/>
    </a:custClr>
    <a:custClr name="Background gray">
      <a:srgbClr val="EDEDEE"/>
    </a:custClr>
  </a:custClrLst>
  <a:extLst>
    <a:ext uri="{05A4C25C-085E-4340-85A3-A5531E510DB2}">
      <thm15:themeFamily xmlns:thm15="http://schemas.microsoft.com/office/thememl/2012/main" xmlns="" name="Presentation5" id="{DF1A5F4E-994F-4C96-AF2B-4E374D6A6E1E}" vid="{7BEEBB78-AB89-4078-971E-428C1F6F2BB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9B1C5F3438D9419DB038491F016217" ma:contentTypeVersion="2" ma:contentTypeDescription="Create a new document." ma:contentTypeScope="" ma:versionID="e7f488644ad4cb0a0186bf74ccabfca5">
  <xsd:schema xmlns:xsd="http://www.w3.org/2001/XMLSchema" xmlns:xs="http://www.w3.org/2001/XMLSchema" xmlns:p="http://schemas.microsoft.com/office/2006/metadata/properties" xmlns:ns2="fb248865-1784-488a-8f53-98f9e5a114dc" targetNamespace="http://schemas.microsoft.com/office/2006/metadata/properties" ma:root="true" ma:fieldsID="a45170bb90f8aeab940e8cb2cbc35eeb" ns2:_="">
    <xsd:import namespace="fb248865-1784-488a-8f53-98f9e5a114d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48865-1784-488a-8f53-98f9e5a11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D4CA3-371A-4F7B-B9FA-C1478005622A}">
  <ds:schemaRefs>
    <ds:schemaRef ds:uri="fb248865-1784-488a-8f53-98f9e5a114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E14C69-1EF3-42A1-9A6E-C32A677E95B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b248865-1784-488a-8f53-98f9e5a114dc"/>
    <ds:schemaRef ds:uri="http://www.w3.org/XML/1998/namespace"/>
    <ds:schemaRef ds:uri="http://purl.org/dc/dcmitype/"/>
  </ds:schemaRefs>
</ds:datastoreItem>
</file>

<file path=customXml/itemProps3.xml><?xml version="1.0" encoding="utf-8"?>
<ds:datastoreItem xmlns:ds="http://schemas.openxmlformats.org/officeDocument/2006/customXml" ds:itemID="{68557DAC-4901-4C41-974E-2E3E3DD6C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Chevron Corporate PowerPoint template</Template>
  <TotalTime>603</TotalTime>
  <Words>532</Words>
  <Application>Microsoft Office PowerPoint</Application>
  <PresentationFormat>Произвольный</PresentationFormat>
  <Paragraphs>138</Paragraphs>
  <Slides>5</Slides>
  <Notes>3</Notes>
  <HiddenSlides>0</HiddenSlides>
  <MMClips>0</MMClips>
  <ScaleCrop>false</ScaleCrop>
  <HeadingPairs>
    <vt:vector size="4" baseType="variant">
      <vt:variant>
        <vt:lpstr>Тема</vt:lpstr>
      </vt:variant>
      <vt:variant>
        <vt:i4>4</vt:i4>
      </vt:variant>
      <vt:variant>
        <vt:lpstr>Заголовки слайдов</vt:lpstr>
      </vt:variant>
      <vt:variant>
        <vt:i4>5</vt:i4>
      </vt:variant>
    </vt:vector>
  </HeadingPairs>
  <TitlesOfParts>
    <vt:vector size="9" baseType="lpstr">
      <vt:lpstr>Corporate PPT template_widescreen</vt:lpstr>
      <vt:lpstr>Chevron_PPT_WS_White</vt:lpstr>
      <vt:lpstr>Chevron_PPT_WS_Blue</vt:lpstr>
      <vt:lpstr>1_Chevron_PPT_WS_White</vt:lpstr>
      <vt:lpstr>Нормативная база для развития низкоуглеродных технологий в Казахстане</vt:lpstr>
      <vt:lpstr>Матрица классификации технологий </vt:lpstr>
      <vt:lpstr>Группы технологий </vt:lpstr>
      <vt:lpstr>Барьеры на пути реализации зеленых технологий в Казахстане</vt:lpstr>
      <vt:lpstr>Меры необходимые для развития зеленых технологий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Chawathe, Adwait (adwait)</dc:creator>
  <cp:lastModifiedBy>Ботагоз С. Бердигулова</cp:lastModifiedBy>
  <cp:revision>5</cp:revision>
  <dcterms:created xsi:type="dcterms:W3CDTF">2022-05-19T09:23:15Z</dcterms:created>
  <dcterms:modified xsi:type="dcterms:W3CDTF">2022-05-30T08:49:43Z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0x0101008A9B1C5F3438D9419DB038491F016217</vt:lpwstr>
  </property>
  <property fmtid="{D5CDD505-2E9C-101B-9397-08002B2CF9AE}" pid="3" name="MSIP_Label_6e4db608-ddec-4a44-8ad7-7d5a79b7448e_Enabled">
    <vt:lpwstr>true</vt:lpwstr>
  </property>
  <property fmtid="{D5CDD505-2E9C-101B-9397-08002B2CF9AE}" pid="4" name="MSIP_Label_6e4db608-ddec-4a44-8ad7-7d5a79b7448e_SetDate">
    <vt:lpwstr>2020-12-15T19:43:34Z</vt:lpwstr>
  </property>
  <property fmtid="{D5CDD505-2E9C-101B-9397-08002B2CF9AE}" pid="5" name="MSIP_Label_6e4db608-ddec-4a44-8ad7-7d5a79b7448e_Method">
    <vt:lpwstr>Standard</vt:lpwstr>
  </property>
  <property fmtid="{D5CDD505-2E9C-101B-9397-08002B2CF9AE}" pid="6" name="MSIP_Label_6e4db608-ddec-4a44-8ad7-7d5a79b7448e_Name">
    <vt:lpwstr>Internal</vt:lpwstr>
  </property>
  <property fmtid="{D5CDD505-2E9C-101B-9397-08002B2CF9AE}" pid="7" name="MSIP_Label_6e4db608-ddec-4a44-8ad7-7d5a79b7448e_SiteId">
    <vt:lpwstr>fd799da1-bfc1-4234-a91c-72b3a1cb9e26</vt:lpwstr>
  </property>
  <property fmtid="{D5CDD505-2E9C-101B-9397-08002B2CF9AE}" pid="8" name="MSIP_Label_6e4db608-ddec-4a44-8ad7-7d5a79b7448e_ActionId">
    <vt:lpwstr>2bb12e03-fb9f-4343-a232-745f49508fa0</vt:lpwstr>
  </property>
  <property fmtid="{D5CDD505-2E9C-101B-9397-08002B2CF9AE}" pid="9" name="MSIP_Label_6e4db608-ddec-4a44-8ad7-7d5a79b7448e_ContentBits">
    <vt:lpwstr>0</vt:lpwstr>
  </property>
</Properties>
</file>